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7" r:id="rId3"/>
    <p:sldId id="261" r:id="rId4"/>
    <p:sldId id="265" r:id="rId5"/>
    <p:sldId id="264" r:id="rId6"/>
    <p:sldId id="266" r:id="rId7"/>
    <p:sldId id="263" r:id="rId8"/>
    <p:sldId id="268" r:id="rId9"/>
    <p:sldId id="270" r:id="rId10"/>
    <p:sldId id="271" r:id="rId11"/>
    <p:sldId id="272" r:id="rId12"/>
    <p:sldId id="275" r:id="rId13"/>
    <p:sldId id="276" r:id="rId14"/>
    <p:sldId id="285" r:id="rId15"/>
    <p:sldId id="284" r:id="rId16"/>
    <p:sldId id="274" r:id="rId17"/>
    <p:sldId id="277" r:id="rId18"/>
    <p:sldId id="278" r:id="rId19"/>
    <p:sldId id="279" r:id="rId20"/>
    <p:sldId id="282" r:id="rId21"/>
    <p:sldId id="280" r:id="rId22"/>
    <p:sldId id="281" r:id="rId23"/>
    <p:sldId id="283" r:id="rId24"/>
    <p:sldId id="269" r:id="rId25"/>
    <p:sldId id="26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8FB36-A039-40F4-B6D1-EA6F4B5A2908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4860E-BC59-461A-8F25-0571ACE6D9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84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864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342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78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52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8289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151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278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3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298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153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66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366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22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881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677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947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3FCA-7A60-45D5-BA50-9340238E3607}" type="datetimeFigureOut">
              <a:rPr lang="sl-SI" smtClean="0"/>
              <a:t>25.8.2018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F2C503-4C29-4D76-B9F7-B947FAABA1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118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EKSKURZIJA HALOŠKIH RADOVEDNEŽEV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9. junij 2018</a:t>
            </a:r>
            <a:endParaRPr lang="sl-SI" dirty="0"/>
          </a:p>
        </p:txBody>
      </p:sp>
      <p:sp>
        <p:nvSpPr>
          <p:cNvPr id="5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352698" y="4976949"/>
            <a:ext cx="8530046" cy="100584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617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313817" cy="1320800"/>
          </a:xfrm>
        </p:spPr>
        <p:txBody>
          <a:bodyPr>
            <a:normAutofit/>
          </a:bodyPr>
          <a:lstStyle/>
          <a:p>
            <a:r>
              <a:rPr lang="sl-SI" dirty="0" smtClean="0"/>
              <a:t>Dominkov domačija je več kot 300 let stara Panonska hiša.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40971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Vodička nas je povabila k ogledu …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2265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smtClean="0"/>
              <a:t>Vstopili </a:t>
            </a:r>
            <a:r>
              <a:rPr lang="sl-SI" dirty="0" smtClean="0"/>
              <a:t>smo in izvedeli, …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12716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… kako so nekoč bivali, …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40370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… kje in kako so spali, …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21536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… kje in kako so kuhali, …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32108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… kako so pripravljali hrano, …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11051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… da so tudi nekoč imeli tablice, …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23981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… kako so priredili hrano, …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27479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… na kak način so čebelarili, …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152519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OGLED GRADU BORL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9. Junij 2018</a:t>
            </a:r>
            <a:endParaRPr lang="sl-SI" dirty="0"/>
          </a:p>
        </p:txBody>
      </p:sp>
      <p:sp>
        <p:nvSpPr>
          <p:cNvPr id="5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352698" y="4976949"/>
            <a:ext cx="8530046" cy="100584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01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764" y="609600"/>
            <a:ext cx="9668507" cy="1320800"/>
          </a:xfrm>
        </p:spPr>
        <p:txBody>
          <a:bodyPr/>
          <a:lstStyle/>
          <a:p>
            <a:r>
              <a:rPr lang="sl-SI" dirty="0" smtClean="0"/>
              <a:t>… da netresk (</a:t>
            </a:r>
            <a:r>
              <a:rPr lang="sl-SI" dirty="0" err="1" smtClean="0"/>
              <a:t>vühjak</a:t>
            </a:r>
            <a:r>
              <a:rPr lang="sl-SI" dirty="0" smtClean="0"/>
              <a:t>) omili bolečine ušesa, …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29128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… spoznali smo orodja in stroje …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17280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…in ugotovili, da nam klepetanje gre boljše od  klepanja.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18193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Še skupinska slika pred odhodom na kosilo.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4" cy="3881436"/>
          </a:xfrm>
        </p:spPr>
      </p:pic>
    </p:spTree>
    <p:extLst>
      <p:ext uri="{BB962C8B-B14F-4D97-AF65-F5344CB8AC3E}">
        <p14:creationId xmlns:p14="http://schemas.microsoft.com/office/powerpoint/2010/main" val="1039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KOSILO V RESTAVRACIJI MAJOLKA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9. junij 2018</a:t>
            </a:r>
            <a:endParaRPr lang="sl-SI" dirty="0"/>
          </a:p>
        </p:txBody>
      </p:sp>
      <p:sp>
        <p:nvSpPr>
          <p:cNvPr id="5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352698" y="4976949"/>
            <a:ext cx="8530046" cy="100584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42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HVALA.</a:t>
            </a:r>
            <a:br>
              <a:rPr lang="sl-SI" dirty="0" smtClean="0"/>
            </a:br>
            <a:r>
              <a:rPr lang="sl-SI" dirty="0" smtClean="0"/>
              <a:t>ŽELIMO VAM LEP DAN!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OŠ Cirkulane-Zavrč, lokacija Cirkulane</a:t>
            </a:r>
            <a:endParaRPr lang="sl-SI" dirty="0"/>
          </a:p>
        </p:txBody>
      </p:sp>
      <p:sp>
        <p:nvSpPr>
          <p:cNvPr id="5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352698" y="4976949"/>
            <a:ext cx="8530046" cy="100584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51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Grad </a:t>
            </a:r>
            <a:r>
              <a:rPr lang="sl-SI" dirty="0" err="1" smtClean="0"/>
              <a:t>Borl</a:t>
            </a:r>
            <a:r>
              <a:rPr lang="sl-SI" dirty="0" smtClean="0"/>
              <a:t> ― sprejem pri grofu in grofici </a:t>
            </a:r>
            <a:r>
              <a:rPr lang="sl-SI" dirty="0" err="1" smtClean="0"/>
              <a:t>Sauer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23231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8" y="609600"/>
            <a:ext cx="9104812" cy="1320800"/>
          </a:xfrm>
        </p:spPr>
        <p:txBody>
          <a:bodyPr>
            <a:normAutofit/>
          </a:bodyPr>
          <a:lstStyle/>
          <a:p>
            <a:r>
              <a:rPr lang="sl-SI" dirty="0" smtClean="0"/>
              <a:t>Nagovorila sta nas v govorici preteklosti, …</a:t>
            </a:r>
            <a:endParaRPr lang="sl-SI" dirty="0"/>
          </a:p>
        </p:txBody>
      </p:sp>
      <p:pic>
        <p:nvPicPr>
          <p:cNvPr id="14" name="Označba mesta vsebine 1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28171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8" y="609600"/>
            <a:ext cx="9104812" cy="1320800"/>
          </a:xfrm>
        </p:spPr>
        <p:txBody>
          <a:bodyPr/>
          <a:lstStyle/>
          <a:p>
            <a:r>
              <a:rPr lang="sl-SI" dirty="0" smtClean="0"/>
              <a:t>… nas popeljala skozi slavno zgodovino gradu …</a:t>
            </a:r>
            <a:endParaRPr lang="sl-SI" dirty="0"/>
          </a:p>
        </p:txBody>
      </p:sp>
      <p:pic>
        <p:nvPicPr>
          <p:cNvPr id="14" name="Označba mesta vsebine 1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6"/>
          </a:xfrm>
        </p:spPr>
      </p:pic>
    </p:spTree>
    <p:extLst>
      <p:ext uri="{BB962C8B-B14F-4D97-AF65-F5344CB8AC3E}">
        <p14:creationId xmlns:p14="http://schemas.microsoft.com/office/powerpoint/2010/main" val="42597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8" y="609600"/>
            <a:ext cx="9104812" cy="1320800"/>
          </a:xfrm>
        </p:spPr>
        <p:txBody>
          <a:bodyPr/>
          <a:lstStyle/>
          <a:p>
            <a:r>
              <a:rPr lang="sl-SI" dirty="0" smtClean="0"/>
              <a:t>… in pripeljala nazaj v sedanjost, …</a:t>
            </a:r>
            <a:endParaRPr lang="sl-SI" dirty="0"/>
          </a:p>
        </p:txBody>
      </p:sp>
      <p:pic>
        <p:nvPicPr>
          <p:cNvPr id="14" name="Označba mesta vsebine 1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6"/>
          </a:xfrm>
        </p:spPr>
      </p:pic>
    </p:spTree>
    <p:extLst>
      <p:ext uri="{BB962C8B-B14F-4D97-AF65-F5344CB8AC3E}">
        <p14:creationId xmlns:p14="http://schemas.microsoft.com/office/powerpoint/2010/main" val="40114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… v kateri si gradu ni možno ogledati.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4941" y="2076994"/>
            <a:ext cx="5947545" cy="3965031"/>
          </a:xfrm>
        </p:spPr>
      </p:pic>
    </p:spTree>
    <p:extLst>
      <p:ext uri="{BB962C8B-B14F-4D97-AF65-F5344CB8AC3E}">
        <p14:creationId xmlns:p14="http://schemas.microsoft.com/office/powerpoint/2010/main" val="7450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OGLED DOMINKOVE DOMAČIJE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9. Junij 2018</a:t>
            </a:r>
            <a:endParaRPr lang="sl-SI" dirty="0"/>
          </a:p>
        </p:txBody>
      </p:sp>
      <p:sp>
        <p:nvSpPr>
          <p:cNvPr id="5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352698" y="4976949"/>
            <a:ext cx="8530046" cy="100584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83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609600"/>
            <a:ext cx="9405257" cy="1320800"/>
          </a:xfrm>
        </p:spPr>
        <p:txBody>
          <a:bodyPr/>
          <a:lstStyle/>
          <a:p>
            <a:r>
              <a:rPr lang="sl-SI" dirty="0" smtClean="0"/>
              <a:t>Dominkova domačija, Gorišnica 12.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6"/>
          </a:xfrm>
        </p:spPr>
      </p:pic>
    </p:spTree>
    <p:extLst>
      <p:ext uri="{BB962C8B-B14F-4D97-AF65-F5344CB8AC3E}">
        <p14:creationId xmlns:p14="http://schemas.microsoft.com/office/powerpoint/2010/main" val="4885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200</Words>
  <Application>Microsoft Office PowerPoint</Application>
  <PresentationFormat>Širokozaslonsko</PresentationFormat>
  <Paragraphs>30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Gladko</vt:lpstr>
      <vt:lpstr>EKSKURZIJA HALOŠKIH RADOVEDNEŽEV</vt:lpstr>
      <vt:lpstr>OGLED GRADU BORL</vt:lpstr>
      <vt:lpstr>Grad Borl ― sprejem pri grofu in grofici Sauer</vt:lpstr>
      <vt:lpstr>Nagovorila sta nas v govorici preteklosti, …</vt:lpstr>
      <vt:lpstr>… nas popeljala skozi slavno zgodovino gradu …</vt:lpstr>
      <vt:lpstr>… in pripeljala nazaj v sedanjost, …</vt:lpstr>
      <vt:lpstr>… v kateri si gradu ni možno ogledati.</vt:lpstr>
      <vt:lpstr>OGLED DOMINKOVE DOMAČIJE</vt:lpstr>
      <vt:lpstr>Dominkova domačija, Gorišnica 12.</vt:lpstr>
      <vt:lpstr>Dominkov domačija je več kot 300 let stara Panonska hiša.</vt:lpstr>
      <vt:lpstr>Vodička nas je povabila k ogledu …</vt:lpstr>
      <vt:lpstr>Vstopili smo in izvedeli, …</vt:lpstr>
      <vt:lpstr>… kako so nekoč bivali, …</vt:lpstr>
      <vt:lpstr>… kje in kako so spali, …</vt:lpstr>
      <vt:lpstr>… kje in kako so kuhali, …</vt:lpstr>
      <vt:lpstr>… kako so pripravljali hrano, …</vt:lpstr>
      <vt:lpstr>… da so tudi nekoč imeli tablice, …</vt:lpstr>
      <vt:lpstr>… kako so priredili hrano, …</vt:lpstr>
      <vt:lpstr>… na kak način so čebelarili, …</vt:lpstr>
      <vt:lpstr>… da netresk (vühjak) omili bolečine ušesa, …</vt:lpstr>
      <vt:lpstr>… spoznali smo orodja in stroje …</vt:lpstr>
      <vt:lpstr>…in ugotovili, da nam klepetanje gre boljše od  klepanja.</vt:lpstr>
      <vt:lpstr>Še skupinska slika pred odhodom na kosilo.</vt:lpstr>
      <vt:lpstr>KOSILO V RESTAVRACIJI MAJOLKA</vt:lpstr>
      <vt:lpstr>HVALA. ŽELIMO VAM LEP DAN!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Pouk-RAC</dc:creator>
  <cp:lastModifiedBy>Pouk-RAC</cp:lastModifiedBy>
  <cp:revision>21</cp:revision>
  <dcterms:created xsi:type="dcterms:W3CDTF">2018-08-11T09:40:35Z</dcterms:created>
  <dcterms:modified xsi:type="dcterms:W3CDTF">2018-08-25T17:20:25Z</dcterms:modified>
</cp:coreProperties>
</file>