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280012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152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561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430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7482643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472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526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175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694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4/24/2018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7341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4/24/2018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53612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3065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l.wikipedia.org/wiki/Vladimir_Bra%C4%8Di%C4%8D#%C5%BDivljenje_in_delo" TargetMode="External"/><Relationship Id="rId2" Type="http://schemas.openxmlformats.org/officeDocument/2006/relationships/hyperlink" Target="http://www.cirkulane.si/objava/6000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irkulane.si/objava/6000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915385" y="1164543"/>
            <a:ext cx="8361229" cy="2947566"/>
          </a:xfrm>
        </p:spPr>
        <p:txBody>
          <a:bodyPr/>
          <a:lstStyle/>
          <a:p>
            <a:r>
              <a:rPr lang="sl-SI" dirty="0"/>
              <a:t>CERKEV SV. KATARINE IN</a:t>
            </a:r>
            <a:br>
              <a:rPr lang="sl-SI" dirty="0"/>
            </a:br>
            <a:r>
              <a:rPr lang="sl-SI" dirty="0"/>
              <a:t>VLADIMIR BRAČIČ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316350" y="4752163"/>
            <a:ext cx="1668808" cy="941294"/>
          </a:xfrm>
        </p:spPr>
        <p:txBody>
          <a:bodyPr>
            <a:normAutofit fontScale="85000" lnSpcReduction="20000"/>
          </a:bodyPr>
          <a:lstStyle/>
          <a:p>
            <a:r>
              <a:rPr lang="sl-SI" dirty="0"/>
              <a:t>Katarina Golc</a:t>
            </a:r>
          </a:p>
          <a:p>
            <a:r>
              <a:rPr lang="sl-SI" dirty="0"/>
              <a:t>in</a:t>
            </a:r>
          </a:p>
          <a:p>
            <a:r>
              <a:rPr lang="sl-SI" dirty="0"/>
              <a:t>Kaja Belšak</a:t>
            </a:r>
          </a:p>
        </p:txBody>
      </p:sp>
    </p:spTree>
    <p:extLst>
      <p:ext uri="{BB962C8B-B14F-4D97-AF65-F5344CB8AC3E}">
        <p14:creationId xmlns:p14="http://schemas.microsoft.com/office/powerpoint/2010/main" val="3806488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2682" y="609600"/>
            <a:ext cx="9955838" cy="1356360"/>
          </a:xfrm>
        </p:spPr>
        <p:txBody>
          <a:bodyPr>
            <a:normAutofit/>
          </a:bodyPr>
          <a:lstStyle/>
          <a:p>
            <a:pPr algn="ctr"/>
            <a:r>
              <a:rPr lang="sl-SI" sz="4800" dirty="0"/>
              <a:t>CERKEV SV. KATARINE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/>
              <a:t>Stoji v občini Cirkulane.</a:t>
            </a:r>
          </a:p>
          <a:p>
            <a:r>
              <a:rPr lang="sl-SI" sz="2400" dirty="0"/>
              <a:t>Zgrajena je bila v 13. stoletju, v prehodnem obdobju romantike v gotiko.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1D9CD7A4-349D-453E-B909-9E734FF09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6475" y="3463957"/>
            <a:ext cx="3712591" cy="2784443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xmlns="" id="{2EACF636-2481-4915-9D56-0F586F94238F}"/>
              </a:ext>
            </a:extLst>
          </p:cNvPr>
          <p:cNvSpPr txBox="1"/>
          <p:nvPr/>
        </p:nvSpPr>
        <p:spPr>
          <a:xfrm>
            <a:off x="7636475" y="6248400"/>
            <a:ext cx="4079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Foto: Katarina Golc, april 2018</a:t>
            </a:r>
          </a:p>
        </p:txBody>
      </p:sp>
    </p:spTree>
    <p:extLst>
      <p:ext uri="{BB962C8B-B14F-4D97-AF65-F5344CB8AC3E}">
        <p14:creationId xmlns:p14="http://schemas.microsoft.com/office/powerpoint/2010/main" val="3762382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66739" y="616132"/>
            <a:ext cx="10458522" cy="5625736"/>
          </a:xfrm>
        </p:spPr>
        <p:txBody>
          <a:bodyPr/>
          <a:lstStyle/>
          <a:p>
            <a:r>
              <a:rPr lang="sl-SI" sz="2400" dirty="0"/>
              <a:t>Leta 1533 so jo požgali Turki, niso jo popolnoma uničili saj je bila 13let kasneje že popolnoma popravljena.</a:t>
            </a:r>
          </a:p>
          <a:p>
            <a:r>
              <a:rPr lang="sl-SI" sz="2400" dirty="0"/>
              <a:t>V 17. stoletju je dobila svoj prvi zvonik.</a:t>
            </a:r>
          </a:p>
          <a:p>
            <a:r>
              <a:rPr lang="sl-SI" sz="2400" dirty="0"/>
              <a:t>Do leta 1835 je zraven cerkve stalo pokopališče in župnišče, ki so ga kasneje opustili.</a:t>
            </a:r>
          </a:p>
          <a:p>
            <a:r>
              <a:rPr lang="sl-SI" sz="2400" dirty="0"/>
              <a:t>Leta 1880 je potres cerkev popolnoma poškodoval.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A7DCCD6B-5378-482B-93D9-76E9651F3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790" y="2792627"/>
            <a:ext cx="2734526" cy="3646035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xmlns="" id="{4030BC97-3B32-495B-9A2A-82BA276EC6B0}"/>
              </a:ext>
            </a:extLst>
          </p:cNvPr>
          <p:cNvSpPr txBox="1"/>
          <p:nvPr/>
        </p:nvSpPr>
        <p:spPr>
          <a:xfrm>
            <a:off x="8112758" y="6464746"/>
            <a:ext cx="4079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Foto: Katarina Golc, april 2018</a:t>
            </a:r>
          </a:p>
        </p:txBody>
      </p:sp>
    </p:spTree>
    <p:extLst>
      <p:ext uri="{BB962C8B-B14F-4D97-AF65-F5344CB8AC3E}">
        <p14:creationId xmlns:p14="http://schemas.microsoft.com/office/powerpoint/2010/main" val="204034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09987" y="685093"/>
            <a:ext cx="9872871" cy="4038600"/>
          </a:xfrm>
        </p:spPr>
        <p:txBody>
          <a:bodyPr>
            <a:normAutofit/>
          </a:bodyPr>
          <a:lstStyle/>
          <a:p>
            <a:r>
              <a:rPr lang="sl-SI" sz="2400" dirty="0"/>
              <a:t>Zaradi prevelikih poškodb so cerkev morali let 1926 podreti.</a:t>
            </a:r>
          </a:p>
          <a:p>
            <a:r>
              <a:rPr lang="sl-SI" sz="2400" dirty="0"/>
              <a:t>Na njeno mesto so postavili društveno dvorano in kapelico, od cerkve pa so ohranili zahodni del z zvonikom.</a:t>
            </a:r>
          </a:p>
          <a:p>
            <a:r>
              <a:rPr lang="sl-SI" sz="2400" dirty="0"/>
              <a:t>V 2. svetovni vojni so Nemci cerkev uporabljali za skladišče.</a:t>
            </a:r>
          </a:p>
          <a:p>
            <a:r>
              <a:rPr lang="sl-SI" sz="2400" dirty="0"/>
              <a:t>Po vojni je cerkev leta 1955 postala telovadnica.</a:t>
            </a:r>
          </a:p>
          <a:p>
            <a:r>
              <a:rPr lang="sl-SI" sz="2400" dirty="0"/>
              <a:t>Leta 2005 pa je bila cerkev vrnjena župniji sv. Barbare, to leto so začeli tudi z prenovo cerkve.</a:t>
            </a:r>
          </a:p>
          <a:p>
            <a:r>
              <a:rPr lang="sl-SI" sz="2400" dirty="0"/>
              <a:t>Danes je cerkev ponos Haloz.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35C7E7F3-F0B8-4683-8D9E-118C6BD98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51416">
            <a:off x="6828195" y="4055546"/>
            <a:ext cx="3320577" cy="2490433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xmlns="" id="{1BE555D2-4016-456E-A5DB-C05864F98674}"/>
              </a:ext>
            </a:extLst>
          </p:cNvPr>
          <p:cNvSpPr txBox="1"/>
          <p:nvPr/>
        </p:nvSpPr>
        <p:spPr>
          <a:xfrm>
            <a:off x="5846422" y="6488668"/>
            <a:ext cx="4079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Foto: Katarina Golc, april 2018</a:t>
            </a:r>
          </a:p>
        </p:txBody>
      </p:sp>
    </p:spTree>
    <p:extLst>
      <p:ext uri="{BB962C8B-B14F-4D97-AF65-F5344CB8AC3E}">
        <p14:creationId xmlns:p14="http://schemas.microsoft.com/office/powerpoint/2010/main" val="319972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17370" y="339634"/>
            <a:ext cx="8101149" cy="1626326"/>
          </a:xfrm>
        </p:spPr>
        <p:txBody>
          <a:bodyPr/>
          <a:lstStyle/>
          <a:p>
            <a:r>
              <a:rPr lang="sl-SI" dirty="0"/>
              <a:t>VLADIMIR BRAČIČ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55914" y="2479766"/>
            <a:ext cx="9872871" cy="4038600"/>
          </a:xfrm>
        </p:spPr>
        <p:txBody>
          <a:bodyPr/>
          <a:lstStyle/>
          <a:p>
            <a:r>
              <a:rPr lang="sl-SI" sz="2400" dirty="0"/>
              <a:t>Rodil se je 27. septembra leta 1919 v Cirkulanah.</a:t>
            </a:r>
          </a:p>
          <a:p>
            <a:r>
              <a:rPr lang="sl-SI" sz="2400" dirty="0"/>
              <a:t>Osnovno šolo je končal v domačem kraju.</a:t>
            </a:r>
          </a:p>
          <a:p>
            <a:r>
              <a:rPr lang="sl-SI" sz="2400" dirty="0"/>
              <a:t>Leta 1935 je dokončal nižjo gimnazijo na Ptuju.</a:t>
            </a:r>
          </a:p>
          <a:p>
            <a:r>
              <a:rPr lang="sl-SI" sz="2400" dirty="0"/>
              <a:t>Nato se je vpisal na učiteljišče v Mariboru tam je končal 2 leti, naslednje 3 leta pa je nadaljeval v Ljubljani.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35200">
            <a:off x="8891118" y="972429"/>
            <a:ext cx="1564582" cy="2500868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xmlns="" id="{FC58A159-E061-4AB6-A2E9-0397F9FCD777}"/>
              </a:ext>
            </a:extLst>
          </p:cNvPr>
          <p:cNvSpPr txBox="1"/>
          <p:nvPr/>
        </p:nvSpPr>
        <p:spPr>
          <a:xfrm rot="580064">
            <a:off x="8521284" y="3621134"/>
            <a:ext cx="4079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Foto: </a:t>
            </a:r>
            <a:r>
              <a:rPr lang="sl-SI" dirty="0" err="1"/>
              <a:t>wikipedija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42363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43499" y="888273"/>
            <a:ext cx="9761837" cy="3910149"/>
          </a:xfrm>
        </p:spPr>
        <p:txBody>
          <a:bodyPr/>
          <a:lstStyle/>
          <a:p>
            <a:r>
              <a:rPr lang="sl-SI" sz="2400" dirty="0"/>
              <a:t>Med študijem se je začel ukvarjati z geografijo Haloz in napisal tudi več knjig na to tematiko.</a:t>
            </a:r>
          </a:p>
          <a:p>
            <a:r>
              <a:rPr lang="sl-SI" sz="2400" dirty="0"/>
              <a:t>Leta 1952 je diplomiral iz geografije in leta 1965 doktoriral na Ljubljanski univerzi.</a:t>
            </a:r>
          </a:p>
          <a:p>
            <a:r>
              <a:rPr lang="sl-SI" sz="2400" dirty="0"/>
              <a:t>Po študiju je postal ravnatelj Ptujske gimnazije.</a:t>
            </a:r>
          </a:p>
          <a:p>
            <a:r>
              <a:rPr lang="sl-SI" sz="2400" dirty="0"/>
              <a:t>Bil je ustanovitelj Univerze v Mariboru.</a:t>
            </a:r>
          </a:p>
          <a:p>
            <a:r>
              <a:rPr lang="sl-SI" sz="2400" dirty="0"/>
              <a:t>Umrl je 28. maja leta 1996 v Mariboru.</a:t>
            </a:r>
          </a:p>
          <a:p>
            <a:pPr marL="45720" indent="0">
              <a:buNone/>
            </a:pP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4D89A55B-917E-4F78-87FC-2634BB2BB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4967" y="2918467"/>
            <a:ext cx="2532546" cy="30512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xmlns="" id="{54292581-17D5-477D-8D24-3DB00A74FE0C}"/>
              </a:ext>
            </a:extLst>
          </p:cNvPr>
          <p:cNvSpPr txBox="1"/>
          <p:nvPr/>
        </p:nvSpPr>
        <p:spPr>
          <a:xfrm>
            <a:off x="8765715" y="5969727"/>
            <a:ext cx="4079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Foto: </a:t>
            </a:r>
            <a:r>
              <a:rPr lang="sl-SI" dirty="0" err="1"/>
              <a:t>wikipedija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96026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07076" y="671384"/>
            <a:ext cx="9875520" cy="1356360"/>
          </a:xfrm>
        </p:spPr>
        <p:txBody>
          <a:bodyPr/>
          <a:lstStyle/>
          <a:p>
            <a:r>
              <a:rPr lang="sl-SI" dirty="0"/>
              <a:t>BIL JE: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idx="1"/>
          </p:nvPr>
        </p:nvSpPr>
        <p:spPr>
          <a:xfrm>
            <a:off x="2812869" y="938348"/>
            <a:ext cx="8203002" cy="4981303"/>
          </a:xfrm>
        </p:spPr>
        <p:txBody>
          <a:bodyPr/>
          <a:lstStyle/>
          <a:p>
            <a:pPr marL="45720" indent="0">
              <a:buNone/>
            </a:pPr>
            <a:r>
              <a:rPr lang="sl-SI" dirty="0"/>
              <a:t>- </a:t>
            </a:r>
            <a:r>
              <a:rPr lang="sl-SI" sz="2400" dirty="0"/>
              <a:t>ena največjih osebnosti Maribora in severovzhodne Slovenije v drugi polovici 20. stoletja,</a:t>
            </a:r>
          </a:p>
          <a:p>
            <a:pPr marL="45720" indent="0">
              <a:buNone/>
            </a:pPr>
            <a:r>
              <a:rPr lang="sl-SI" sz="2400" dirty="0"/>
              <a:t>- prosvetni inšpektor,</a:t>
            </a:r>
          </a:p>
          <a:p>
            <a:pPr marL="45720" indent="0">
              <a:buNone/>
            </a:pPr>
            <a:r>
              <a:rPr lang="sl-SI" sz="2400" dirty="0"/>
              <a:t>- ravnatelj gimnazije Ptuj,</a:t>
            </a:r>
          </a:p>
          <a:p>
            <a:pPr marL="45720" indent="0">
              <a:buNone/>
            </a:pPr>
            <a:r>
              <a:rPr lang="sl-SI" sz="2400" dirty="0"/>
              <a:t>- sekretar občinskega odbora Socialistične zveze delavnega ljudstva Slovenije na Ptuju,</a:t>
            </a:r>
          </a:p>
          <a:p>
            <a:pPr marL="45720" indent="0">
              <a:buNone/>
            </a:pPr>
            <a:r>
              <a:rPr lang="sl-SI" sz="2400" dirty="0"/>
              <a:t>- redni in zaslužni profesor Univerze v Mariboru,</a:t>
            </a:r>
          </a:p>
          <a:p>
            <a:pPr marL="45720" indent="0">
              <a:buNone/>
            </a:pPr>
            <a:r>
              <a:rPr lang="sl-SI" sz="2400" dirty="0"/>
              <a:t>- predsednik Združenja visokošolskih zavodov v Mariboru,</a:t>
            </a:r>
          </a:p>
          <a:p>
            <a:pPr marL="45720" indent="0">
              <a:buNone/>
            </a:pPr>
            <a:r>
              <a:rPr lang="sl-SI" sz="2400" dirty="0"/>
              <a:t>- trikrat ljudski poslanec in član izvršnega sveta republike Slovenije…</a:t>
            </a:r>
          </a:p>
        </p:txBody>
      </p:sp>
    </p:spTree>
    <p:extLst>
      <p:ext uri="{BB962C8B-B14F-4D97-AF65-F5344CB8AC3E}">
        <p14:creationId xmlns:p14="http://schemas.microsoft.com/office/powerpoint/2010/main" val="1893055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77C1D2DD-EDED-4DA0-831B-0D539DDC8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5628503" cy="4038600"/>
          </a:xfrm>
        </p:spPr>
        <p:txBody>
          <a:bodyPr>
            <a:normAutofit/>
          </a:bodyPr>
          <a:lstStyle/>
          <a:p>
            <a:r>
              <a:rPr lang="sl-SI" sz="2400" dirty="0"/>
              <a:t>Ob 90. letnici rojstva dr. Vladimirja Bračiča so odkrili doprsni kip našemu rojaku in častnemu občanu dr. Vladimirju Bračiču. </a:t>
            </a:r>
          </a:p>
          <a:p>
            <a:r>
              <a:rPr lang="sl-SI" sz="2400" dirty="0"/>
              <a:t>Ob tej priložnosti je Kulturno društvo v sodelovanju s Filozofsko fakulteto Univerze v Mariboru organiziralo simpozij o njegovem življenju in delu.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02EDF619-1870-458C-B97B-409F0E17D6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14" t="27387" r="28549" b="28666"/>
          <a:stretch/>
        </p:blipFill>
        <p:spPr>
          <a:xfrm>
            <a:off x="7165406" y="1188344"/>
            <a:ext cx="4079242" cy="5060056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xmlns="" id="{F614D953-128F-4D53-9810-70670F2BF229}"/>
              </a:ext>
            </a:extLst>
          </p:cNvPr>
          <p:cNvSpPr txBox="1"/>
          <p:nvPr/>
        </p:nvSpPr>
        <p:spPr>
          <a:xfrm>
            <a:off x="7165406" y="6253204"/>
            <a:ext cx="4079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Foto: Kaja Belšak, april 2018</a:t>
            </a:r>
          </a:p>
        </p:txBody>
      </p:sp>
    </p:spTree>
    <p:extLst>
      <p:ext uri="{BB962C8B-B14F-4D97-AF65-F5344CB8AC3E}">
        <p14:creationId xmlns:p14="http://schemas.microsoft.com/office/powerpoint/2010/main" val="540336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VIRI: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http://www.cirkulane.si/objava/60003</a:t>
            </a:r>
            <a:endParaRPr lang="sl-SI" dirty="0"/>
          </a:p>
          <a:p>
            <a:r>
              <a:rPr lang="sl-SI" dirty="0">
                <a:hlinkClick r:id="rId3"/>
              </a:rPr>
              <a:t>https://sl.wikipedia.org/wiki/Vladimir_Bra%C4%8Di%C4%8D#%C5%BDivljenje_in_delo</a:t>
            </a:r>
            <a:endParaRPr lang="sl-SI" dirty="0"/>
          </a:p>
          <a:p>
            <a:r>
              <a:rPr lang="sl-SI" dirty="0">
                <a:hlinkClick r:id="rId4"/>
              </a:rPr>
              <a:t>http://www.cirkulane.si/objava/60007</a:t>
            </a:r>
            <a:endParaRPr lang="sl-SI" dirty="0"/>
          </a:p>
          <a:p>
            <a:r>
              <a:rPr lang="sl-SI" dirty="0"/>
              <a:t>KNJIGA CIRKULANE Svet </a:t>
            </a:r>
            <a:r>
              <a:rPr lang="sl-SI" dirty="0" err="1"/>
              <a:t>Belanov</a:t>
            </a:r>
            <a:r>
              <a:rPr lang="sl-S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2922316"/>
      </p:ext>
    </p:extLst>
  </p:cSld>
  <p:clrMapOvr>
    <a:masterClrMapping/>
  </p:clrMapOvr>
</p:sld>
</file>

<file path=ppt/theme/theme1.xml><?xml version="1.0" encoding="utf-8"?>
<a:theme xmlns:a="http://schemas.openxmlformats.org/drawingml/2006/main" name="Letina">
  <a:themeElements>
    <a:clrScheme name="Letina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Letina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Letina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Obrezovanje</Template>
  <TotalTime>173</TotalTime>
  <Words>405</Words>
  <Application>Microsoft Office PowerPoint</Application>
  <PresentationFormat>Širokozaslonsko</PresentationFormat>
  <Paragraphs>49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1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1" baseType="lpstr">
      <vt:lpstr>Franklin Gothic Book</vt:lpstr>
      <vt:lpstr>Letina</vt:lpstr>
      <vt:lpstr>CERKEV SV. KATARINE IN VLADIMIR BRAČIČ</vt:lpstr>
      <vt:lpstr>CERKEV SV. KATARINE</vt:lpstr>
      <vt:lpstr>PowerPointova predstavitev</vt:lpstr>
      <vt:lpstr>PowerPointova predstavitev</vt:lpstr>
      <vt:lpstr>VLADIMIR BRAČIČ</vt:lpstr>
      <vt:lpstr>PowerPointova predstavitev</vt:lpstr>
      <vt:lpstr>BIL JE:</vt:lpstr>
      <vt:lpstr>PowerPointova predstavitev</vt:lpstr>
      <vt:lpstr>VIRI: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CERKEV SV.KATARINE IN VLADIMIR BRAČIČ</dc:title>
  <dc:creator>Matej Belšak</dc:creator>
  <cp:lastModifiedBy>Uporabnik</cp:lastModifiedBy>
  <cp:revision>14</cp:revision>
  <dcterms:created xsi:type="dcterms:W3CDTF">2018-04-15T14:43:28Z</dcterms:created>
  <dcterms:modified xsi:type="dcterms:W3CDTF">2018-04-24T10:57:23Z</dcterms:modified>
</cp:coreProperties>
</file>