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8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9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6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30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61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691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607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8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82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2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764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1E14-1BBC-42AD-89FD-E6C1E933E0C4}" type="datetimeFigureOut">
              <a:rPr lang="sl-SI" smtClean="0"/>
              <a:t>24.4.2018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5A24-35ED-4F59-8829-27E8A54908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97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Elizabeta_Ogrska" TargetMode="External"/><Relationship Id="rId2" Type="http://schemas.openxmlformats.org/officeDocument/2006/relationships/hyperlink" Target="http://www.cirkulane.si/objava/60005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2269" y="1068404"/>
            <a:ext cx="10767461" cy="1979546"/>
          </a:xfrm>
        </p:spPr>
        <p:txBody>
          <a:bodyPr>
            <a:noAutofit/>
          </a:bodyPr>
          <a:lstStyle/>
          <a:p>
            <a:r>
              <a:rPr lang="sl-SI" sz="8800" dirty="0" smtClean="0">
                <a:latin typeface="Algerian" panose="04020705040A02060702" pitchFamily="82" charset="0"/>
              </a:rPr>
              <a:t>CERKEV SVETE ELIZABETE</a:t>
            </a:r>
            <a:endParaRPr lang="sl-SI" sz="8800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4589" y="5401962"/>
            <a:ext cx="4097154" cy="488699"/>
          </a:xfrm>
        </p:spPr>
        <p:txBody>
          <a:bodyPr/>
          <a:lstStyle/>
          <a:p>
            <a:r>
              <a:rPr lang="sl-SI" b="1" dirty="0" smtClean="0"/>
              <a:t>Lea Finžgar, Kaja Slapničar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62867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17634" y="1616409"/>
            <a:ext cx="6399998" cy="2868963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>
                <a:latin typeface="Elephant" panose="02020904090505020303" pitchFamily="18" charset="0"/>
              </a:rPr>
              <a:t>HVALA ZA VAŠO POZORNOST!</a:t>
            </a:r>
            <a:endParaRPr lang="sl-SI" sz="54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7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VIRI:</a:t>
            </a:r>
            <a:endParaRPr lang="sl-SI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http://www.cirkulane.si/objava/60005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https://sl.wikipedia.org/wiki/Elizabeta_Ogrska</a:t>
            </a:r>
            <a:endParaRPr lang="sl-SI" dirty="0" smtClean="0"/>
          </a:p>
          <a:p>
            <a:r>
              <a:rPr lang="sl-SI" dirty="0">
                <a:hlinkClick r:id="rId4" action="ppaction://hlinksldjump"/>
              </a:rPr>
              <a:t>http://www.hribi.net/slika.asp?razmere=99717</a:t>
            </a:r>
            <a:endParaRPr lang="sl-SI" dirty="0" smtClean="0"/>
          </a:p>
          <a:p>
            <a:r>
              <a:rPr lang="sl-SI" dirty="0" smtClean="0"/>
              <a:t>Knjiga </a:t>
            </a:r>
            <a:r>
              <a:rPr lang="sl-SI" i="1" dirty="0" smtClean="0"/>
              <a:t>SVET BELANOV.</a:t>
            </a:r>
          </a:p>
          <a:p>
            <a:r>
              <a:rPr lang="sl-SI" dirty="0" smtClean="0"/>
              <a:t>Slike: </a:t>
            </a:r>
            <a:r>
              <a:rPr lang="sl-SI" i="1" dirty="0" smtClean="0"/>
              <a:t>Kaja Slapničar in Lea Finžgar</a:t>
            </a:r>
          </a:p>
          <a:p>
            <a:pPr marL="0" indent="0">
              <a:buNone/>
            </a:pP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92429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KJE SE NAHAJA?</a:t>
            </a:r>
            <a:endParaRPr lang="sl-SI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5834" y="2278012"/>
            <a:ext cx="3291038" cy="4351338"/>
          </a:xfrm>
        </p:spPr>
        <p:txBody>
          <a:bodyPr/>
          <a:lstStyle/>
          <a:p>
            <a:r>
              <a:rPr lang="sl-SI" sz="3600" dirty="0">
                <a:latin typeface="Century" panose="02040604050505020304" pitchFamily="18" charset="0"/>
              </a:rPr>
              <a:t>S</a:t>
            </a:r>
            <a:r>
              <a:rPr lang="sl-SI" sz="3600" dirty="0" smtClean="0">
                <a:latin typeface="Century" panose="02040604050505020304" pitchFamily="18" charset="0"/>
              </a:rPr>
              <a:t>toji v vasi Pohorje ob slovensko-hrvaški meji.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622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5951" y="442127"/>
            <a:ext cx="10515600" cy="1325563"/>
          </a:xfrm>
        </p:spPr>
        <p:txBody>
          <a:bodyPr>
            <a:noAutofit/>
          </a:bodyPr>
          <a:lstStyle/>
          <a:p>
            <a:r>
              <a:rPr lang="sl-SI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KDAJ JE BILA ZGRAJENA?</a:t>
            </a:r>
            <a:endParaRPr lang="sl-SI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4641" y="2266031"/>
            <a:ext cx="5909110" cy="4351338"/>
          </a:xfrm>
        </p:spPr>
        <p:txBody>
          <a:bodyPr>
            <a:normAutofit/>
          </a:bodyPr>
          <a:lstStyle/>
          <a:p>
            <a:r>
              <a:rPr lang="sl-SI" sz="3200" dirty="0" smtClean="0">
                <a:latin typeface="Century" panose="02040604050505020304" pitchFamily="18" charset="0"/>
              </a:rPr>
              <a:t>Zgrajena v času kuge (1664).</a:t>
            </a:r>
          </a:p>
          <a:p>
            <a:r>
              <a:rPr lang="pl-PL" sz="3200" dirty="0" smtClean="0">
                <a:latin typeface="Century" panose="02040604050505020304" pitchFamily="18" charset="0"/>
              </a:rPr>
              <a:t>Streho je dobila leta 1673.</a:t>
            </a:r>
            <a:endParaRPr lang="sl-SI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9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OBNOVA</a:t>
            </a:r>
            <a:endParaRPr lang="sl-SI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27756"/>
            <a:ext cx="4426819" cy="4351338"/>
          </a:xfrm>
        </p:spPr>
        <p:txBody>
          <a:bodyPr/>
          <a:lstStyle/>
          <a:p>
            <a:r>
              <a:rPr lang="it-IT" dirty="0" smtClean="0">
                <a:latin typeface="Century" panose="02040604050505020304" pitchFamily="18" charset="0"/>
              </a:rPr>
              <a:t>Cerkvi so l</a:t>
            </a:r>
            <a:r>
              <a:rPr lang="sl-SI" dirty="0" smtClean="0">
                <a:latin typeface="Century" panose="02040604050505020304" pitchFamily="18" charset="0"/>
              </a:rPr>
              <a:t>eta</a:t>
            </a:r>
            <a:r>
              <a:rPr lang="it-IT" dirty="0" smtClean="0">
                <a:latin typeface="Century" panose="02040604050505020304" pitchFamily="18" charset="0"/>
              </a:rPr>
              <a:t> 1990 obnovili </a:t>
            </a:r>
            <a:r>
              <a:rPr lang="sl-SI" dirty="0" smtClean="0">
                <a:latin typeface="Century" panose="02040604050505020304" pitchFamily="18" charset="0"/>
              </a:rPr>
              <a:t>fasado</a:t>
            </a:r>
            <a:r>
              <a:rPr lang="it-IT" dirty="0" smtClean="0">
                <a:latin typeface="Century" panose="02040604050505020304" pitchFamily="18" charset="0"/>
              </a:rPr>
              <a:t> in dogradili vhodno l</a:t>
            </a:r>
            <a:r>
              <a:rPr lang="sl-SI" dirty="0" smtClean="0">
                <a:latin typeface="Century" panose="02040604050505020304" pitchFamily="18" charset="0"/>
              </a:rPr>
              <a:t>o</a:t>
            </a:r>
            <a:r>
              <a:rPr lang="it-IT" dirty="0" smtClean="0">
                <a:latin typeface="Century" panose="02040604050505020304" pitchFamily="18" charset="0"/>
              </a:rPr>
              <a:t>po</a:t>
            </a:r>
            <a:r>
              <a:rPr lang="sl-SI" dirty="0" smtClean="0">
                <a:latin typeface="Century" panose="02040604050505020304" pitchFamily="18" charset="0"/>
              </a:rPr>
              <a:t>.</a:t>
            </a:r>
          </a:p>
          <a:p>
            <a:r>
              <a:rPr lang="sl-SI" dirty="0" smtClean="0">
                <a:latin typeface="Century" panose="02040604050505020304" pitchFamily="18" charset="0"/>
              </a:rPr>
              <a:t>Leta 2000 so obnovili notranjost cerkve in zamenjali strešno kritino.</a:t>
            </a:r>
            <a:endParaRPr lang="sl-SI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9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OLTAR</a:t>
            </a:r>
            <a:endParaRPr lang="sl-SI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entury" panose="02040604050505020304" pitchFamily="18" charset="0"/>
              </a:rPr>
              <a:t>Oltarna oprema je iz okoli leta 1680.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9" t="26386" r="18000" b="37403"/>
          <a:stretch/>
        </p:blipFill>
        <p:spPr>
          <a:xfrm>
            <a:off x="1530416" y="2685448"/>
            <a:ext cx="2741567" cy="3703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07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ZAVETNICA</a:t>
            </a:r>
            <a:endParaRPr lang="sl-SI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1594" y="2181997"/>
            <a:ext cx="4788243" cy="4351338"/>
          </a:xfrm>
        </p:spPr>
        <p:txBody>
          <a:bodyPr/>
          <a:lstStyle/>
          <a:p>
            <a:r>
              <a:rPr lang="sl-SI" dirty="0" smtClean="0">
                <a:latin typeface="Century" panose="02040604050505020304" pitchFamily="18" charset="0"/>
              </a:rPr>
              <a:t>Sv. Elizabeta Turinška ali Ogrska.</a:t>
            </a:r>
          </a:p>
          <a:p>
            <a:r>
              <a:rPr lang="sl-SI" dirty="0" smtClean="0">
                <a:latin typeface="Century" panose="02040604050505020304" pitchFamily="18" charset="0"/>
              </a:rPr>
              <a:t>Njen god je 17. novembra.</a:t>
            </a:r>
          </a:p>
          <a:p>
            <a:r>
              <a:rPr lang="sl-SI" dirty="0" smtClean="0">
                <a:latin typeface="Century" panose="02040604050505020304" pitchFamily="18" charset="0"/>
              </a:rPr>
              <a:t>Je zavetnica pekov, beguncev, brezdomcev in revežev.</a:t>
            </a:r>
            <a:endParaRPr lang="sl-SI" dirty="0">
              <a:latin typeface="Century" panose="020406040505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910">
            <a:off x="7982551" y="2293966"/>
            <a:ext cx="2330381" cy="38829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317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NOTRANJOST</a:t>
            </a:r>
            <a:endParaRPr lang="sl-SI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7655" y="2506662"/>
            <a:ext cx="4705952" cy="4351338"/>
          </a:xfrm>
        </p:spPr>
        <p:txBody>
          <a:bodyPr/>
          <a:lstStyle/>
          <a:p>
            <a:r>
              <a:rPr lang="sl-SI" dirty="0" smtClean="0">
                <a:latin typeface="Century" panose="02040604050505020304" pitchFamily="18" charset="0"/>
              </a:rPr>
              <a:t>Nekoč imela orgle katarinke.</a:t>
            </a:r>
          </a:p>
          <a:p>
            <a:r>
              <a:rPr lang="sl-SI" dirty="0" smtClean="0">
                <a:latin typeface="Century" panose="02040604050505020304" pitchFamily="18" charset="0"/>
              </a:rPr>
              <a:t>Leta 1920 so jih zamenjali z </a:t>
            </a:r>
            <a:r>
              <a:rPr lang="sl-SI" dirty="0" err="1" smtClean="0">
                <a:latin typeface="Century" panose="02040604050505020304" pitchFamily="18" charset="0"/>
              </a:rPr>
              <a:t>Bradlovim</a:t>
            </a:r>
            <a:r>
              <a:rPr lang="sl-SI" dirty="0" smtClean="0">
                <a:latin typeface="Century" panose="02040604050505020304" pitchFamily="18" charset="0"/>
              </a:rPr>
              <a:t> Harmonijem.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0650" y="2532239"/>
            <a:ext cx="4097154" cy="30728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508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ZVONOVI</a:t>
            </a:r>
            <a:endParaRPr lang="sl-SI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3357" y="1937823"/>
            <a:ext cx="4351638" cy="4351338"/>
          </a:xfrm>
        </p:spPr>
        <p:txBody>
          <a:bodyPr/>
          <a:lstStyle/>
          <a:p>
            <a:r>
              <a:rPr lang="sl-SI" dirty="0" smtClean="0">
                <a:latin typeface="Century" panose="02040604050505020304" pitchFamily="18" charset="0"/>
              </a:rPr>
              <a:t>Leta 1916 </a:t>
            </a:r>
            <a:r>
              <a:rPr lang="sl-SI" dirty="0">
                <a:latin typeface="Century" panose="02040604050505020304" pitchFamily="18" charset="0"/>
              </a:rPr>
              <a:t>so iz cerkve odpeljali vse tri </a:t>
            </a:r>
            <a:r>
              <a:rPr lang="sl-SI" dirty="0" smtClean="0">
                <a:latin typeface="Century" panose="02040604050505020304" pitchFamily="18" charset="0"/>
              </a:rPr>
              <a:t>zvonove (kasneje jih nadomestijo z dvema novima).</a:t>
            </a:r>
          </a:p>
          <a:p>
            <a:r>
              <a:rPr lang="it-IT" dirty="0" smtClean="0">
                <a:latin typeface="Century" panose="02040604050505020304" pitchFamily="18" charset="0"/>
              </a:rPr>
              <a:t>Oba </a:t>
            </a:r>
            <a:r>
              <a:rPr lang="it-IT" dirty="0">
                <a:latin typeface="Century" panose="02040604050505020304" pitchFamily="18" charset="0"/>
              </a:rPr>
              <a:t>zvonova so </a:t>
            </a:r>
            <a:r>
              <a:rPr lang="it-IT" dirty="0" smtClean="0">
                <a:latin typeface="Century" panose="02040604050505020304" pitchFamily="18" charset="0"/>
              </a:rPr>
              <a:t>l</a:t>
            </a:r>
            <a:r>
              <a:rPr lang="sl-SI" dirty="0" smtClean="0">
                <a:latin typeface="Century" panose="02040604050505020304" pitchFamily="18" charset="0"/>
              </a:rPr>
              <a:t>eta</a:t>
            </a:r>
            <a:r>
              <a:rPr lang="it-IT" dirty="0" smtClean="0">
                <a:latin typeface="Century" panose="02040604050505020304" pitchFamily="18" charset="0"/>
              </a:rPr>
              <a:t> </a:t>
            </a:r>
            <a:r>
              <a:rPr lang="it-IT" dirty="0">
                <a:latin typeface="Century" panose="02040604050505020304" pitchFamily="18" charset="0"/>
              </a:rPr>
              <a:t>1943 </a:t>
            </a:r>
            <a:r>
              <a:rPr lang="sl-SI" dirty="0" smtClean="0">
                <a:latin typeface="Century" panose="02040604050505020304" pitchFamily="18" charset="0"/>
              </a:rPr>
              <a:t>ukradli N</a:t>
            </a:r>
            <a:r>
              <a:rPr lang="it-IT" dirty="0" err="1" smtClean="0">
                <a:latin typeface="Century" panose="02040604050505020304" pitchFamily="18" charset="0"/>
              </a:rPr>
              <a:t>emci</a:t>
            </a:r>
            <a:r>
              <a:rPr lang="sl-SI" dirty="0" smtClean="0">
                <a:latin typeface="Century" panose="02040604050505020304" pitchFamily="18" charset="0"/>
              </a:rPr>
              <a:t>.</a:t>
            </a:r>
          </a:p>
          <a:p>
            <a:r>
              <a:rPr lang="sl-SI" dirty="0" smtClean="0">
                <a:latin typeface="Century" panose="02040604050505020304" pitchFamily="18" charset="0"/>
              </a:rPr>
              <a:t>V </a:t>
            </a:r>
            <a:r>
              <a:rPr lang="sl-SI" dirty="0">
                <a:latin typeface="Century" panose="02040604050505020304" pitchFamily="18" charset="0"/>
              </a:rPr>
              <a:t>zvonik </a:t>
            </a:r>
            <a:r>
              <a:rPr lang="sl-SI" dirty="0" smtClean="0">
                <a:latin typeface="Century" panose="02040604050505020304" pitchFamily="18" charset="0"/>
              </a:rPr>
              <a:t>so </a:t>
            </a:r>
            <a:r>
              <a:rPr lang="sl-SI" dirty="0">
                <a:latin typeface="Century" panose="02040604050505020304" pitchFamily="18" charset="0"/>
              </a:rPr>
              <a:t>obesili zvon iz cerkve </a:t>
            </a:r>
            <a:r>
              <a:rPr lang="sl-SI" dirty="0" smtClean="0">
                <a:latin typeface="Century" panose="02040604050505020304" pitchFamily="18" charset="0"/>
              </a:rPr>
              <a:t>Sv</a:t>
            </a:r>
            <a:r>
              <a:rPr lang="sl-SI" dirty="0">
                <a:latin typeface="Century" panose="02040604050505020304" pitchFamily="18" charset="0"/>
              </a:rPr>
              <a:t>. </a:t>
            </a:r>
            <a:r>
              <a:rPr lang="sl-SI" dirty="0" smtClean="0">
                <a:latin typeface="Century" panose="02040604050505020304" pitchFamily="18" charset="0"/>
              </a:rPr>
              <a:t>Katarine.</a:t>
            </a:r>
          </a:p>
          <a:p>
            <a:endParaRPr lang="sl-SI" dirty="0">
              <a:latin typeface="Century" panose="020406040505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2137290"/>
            <a:ext cx="5535827" cy="4151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794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POTI</a:t>
            </a:r>
            <a:endParaRPr lang="sl-SI" sz="8000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1238" y="2402274"/>
            <a:ext cx="3206578" cy="4351338"/>
          </a:xfrm>
        </p:spPr>
        <p:txBody>
          <a:bodyPr/>
          <a:lstStyle/>
          <a:p>
            <a:r>
              <a:rPr lang="sl-SI" sz="3200" dirty="0" smtClean="0">
                <a:latin typeface="Century" panose="02040604050505020304" pitchFamily="18" charset="0"/>
              </a:rPr>
              <a:t>Bračičeva planinska pot.</a:t>
            </a:r>
          </a:p>
          <a:p>
            <a:r>
              <a:rPr lang="sl-SI" sz="3200" dirty="0" smtClean="0">
                <a:latin typeface="Century" panose="02040604050505020304" pitchFamily="18" charset="0"/>
              </a:rPr>
              <a:t>Marijina romarska pot.</a:t>
            </a:r>
          </a:p>
          <a:p>
            <a:endParaRPr lang="sl-SI" dirty="0">
              <a:latin typeface="Century" panose="020406040505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15138"/>
          <a:stretch/>
        </p:blipFill>
        <p:spPr>
          <a:xfrm rot="20975893">
            <a:off x="6622829" y="1796876"/>
            <a:ext cx="3740464" cy="4232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681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188</Words>
  <Application>Microsoft Office PowerPoint</Application>
  <PresentationFormat>Širokozaslonsko</PresentationFormat>
  <Paragraphs>33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Century</vt:lpstr>
      <vt:lpstr>Elephant</vt:lpstr>
      <vt:lpstr>Officeova tema</vt:lpstr>
      <vt:lpstr>CERKEV SVETE ELIZABETE</vt:lpstr>
      <vt:lpstr>KJE SE NAHAJA?</vt:lpstr>
      <vt:lpstr>KDAJ JE BILA ZGRAJENA?</vt:lpstr>
      <vt:lpstr>OBNOVA</vt:lpstr>
      <vt:lpstr>OLTAR</vt:lpstr>
      <vt:lpstr>ZAVETNICA</vt:lpstr>
      <vt:lpstr>NOTRANJOST</vt:lpstr>
      <vt:lpstr>ZVONOVI</vt:lpstr>
      <vt:lpstr>POTI</vt:lpstr>
      <vt:lpstr>HVALA ZA VAŠO POZORNOST!</vt:lpstr>
      <vt:lpstr>VIRI: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CERKEV SVETE ELIZABETE</dc:title>
  <dc:creator>Lea Finžgar</dc:creator>
  <cp:lastModifiedBy>Uporabnik</cp:lastModifiedBy>
  <cp:revision>13</cp:revision>
  <dcterms:created xsi:type="dcterms:W3CDTF">2018-04-14T20:16:10Z</dcterms:created>
  <dcterms:modified xsi:type="dcterms:W3CDTF">2018-04-24T10:56:10Z</dcterms:modified>
</cp:coreProperties>
</file>