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-126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inci-cirkulane.si/index.php/od-kod-smo/cirkulane/cerkev-sv-barbare" TargetMode="External"/><Relationship Id="rId2" Type="http://schemas.openxmlformats.org/officeDocument/2006/relationships/hyperlink" Target="http://www.borl.si/2016/12/barbarno-2016.html?m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podnjepodravje.si/na-barbarno-v-halozah-semanji-dan/" TargetMode="External"/><Relationship Id="rId5" Type="http://schemas.openxmlformats.org/officeDocument/2006/relationships/hyperlink" Target="https://www.cerkvenjak.si/objava/60002" TargetMode="External"/><Relationship Id="rId4" Type="http://schemas.openxmlformats.org/officeDocument/2006/relationships/hyperlink" Target="http://www.turizem.haloze.org/2015/09/zupnijska-cerkev-sv-barbare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E53DD83-ED0C-4B9F-B1DA-E9ACB7F375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6333" y="1944445"/>
            <a:ext cx="8915399" cy="2262781"/>
          </a:xfrm>
        </p:spPr>
        <p:txBody>
          <a:bodyPr>
            <a:normAutofit/>
          </a:bodyPr>
          <a:lstStyle/>
          <a:p>
            <a:r>
              <a:rPr lang="sl-SI" sz="6000" dirty="0"/>
              <a:t>CERKEV SVETE BARBARE</a:t>
            </a:r>
            <a:br>
              <a:rPr lang="sl-SI" sz="6000" dirty="0"/>
            </a:br>
            <a:r>
              <a:rPr lang="sl-SI" sz="6000" dirty="0"/>
              <a:t>       V CIRKULANAH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3CCA3E0A-C9A0-4CA4-A873-1637F80ADC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6601" y="6294858"/>
            <a:ext cx="8915399" cy="1126283"/>
          </a:xfrm>
        </p:spPr>
        <p:txBody>
          <a:bodyPr/>
          <a:lstStyle/>
          <a:p>
            <a:r>
              <a:rPr lang="sl-SI" dirty="0"/>
              <a:t>                                                                     LARA VIDOVIČ IN NUŠA ŠTUMBERGER</a:t>
            </a:r>
          </a:p>
        </p:txBody>
      </p:sp>
    </p:spTree>
    <p:extLst>
      <p:ext uri="{BB962C8B-B14F-4D97-AF65-F5344CB8AC3E}">
        <p14:creationId xmlns:p14="http://schemas.microsoft.com/office/powerpoint/2010/main" val="10625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68C8865A-7FCF-45A4-8436-15DC1B3F4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725" y="175408"/>
            <a:ext cx="9431319" cy="6774031"/>
          </a:xfrm>
        </p:spPr>
        <p:txBody>
          <a:bodyPr>
            <a:normAutofit/>
          </a:bodyPr>
          <a:lstStyle/>
          <a:p>
            <a:r>
              <a:rPr lang="pl-PL" sz="2400" dirty="0"/>
              <a:t>nastala nekje med 13. in 15. stoletjem </a:t>
            </a:r>
          </a:p>
          <a:p>
            <a:r>
              <a:rPr lang="pl-PL" sz="2400" dirty="0"/>
              <a:t>52 m visok, rahlo nagnjen </a:t>
            </a:r>
            <a:r>
              <a:rPr lang="sl-SI" sz="2400" dirty="0"/>
              <a:t>zvonik (ima 3 etaže)</a:t>
            </a:r>
          </a:p>
          <a:p>
            <a:r>
              <a:rPr lang="sl-SI" sz="2400" dirty="0"/>
              <a:t>grofje </a:t>
            </a:r>
            <a:r>
              <a:rPr lang="sl-SI" sz="2400" dirty="0" err="1"/>
              <a:t>Sauri</a:t>
            </a:r>
            <a:r>
              <a:rPr lang="sl-SI" sz="2400" dirty="0"/>
              <a:t> z gradu </a:t>
            </a:r>
            <a:r>
              <a:rPr lang="sl-SI" sz="2400" dirty="0" err="1"/>
              <a:t>Borl</a:t>
            </a:r>
            <a:r>
              <a:rPr lang="sl-SI" sz="2400" dirty="0"/>
              <a:t> so zgradili b</a:t>
            </a:r>
            <a:r>
              <a:rPr lang="sv-SE" sz="2400" dirty="0"/>
              <a:t>aročno cerkev s poslikavami in dvema stranskima kapelama </a:t>
            </a:r>
            <a:endParaRPr lang="sl-SI" sz="2400" dirty="0"/>
          </a:p>
          <a:p>
            <a:r>
              <a:rPr lang="it-IT" sz="2400" dirty="0"/>
              <a:t>ima tri </a:t>
            </a:r>
            <a:r>
              <a:rPr lang="it-IT" sz="2400" dirty="0" err="1"/>
              <a:t>podružnične</a:t>
            </a:r>
            <a:r>
              <a:rPr lang="it-IT" sz="2400" dirty="0"/>
              <a:t> </a:t>
            </a:r>
            <a:r>
              <a:rPr lang="it-IT" sz="2400" dirty="0" err="1"/>
              <a:t>cerkvice</a:t>
            </a:r>
            <a:r>
              <a:rPr lang="sl-SI" sz="2400" dirty="0"/>
              <a:t> (sv. Ana, sv. Katarina in sv. Elizabeta)</a:t>
            </a:r>
          </a:p>
          <a:p>
            <a:r>
              <a:rPr lang="sl-SI" sz="2400" dirty="0"/>
              <a:t>zavetnica rudarjev, goduje 4. </a:t>
            </a:r>
            <a:r>
              <a:rPr lang="sl-SI" sz="2400" dirty="0" smtClean="0"/>
              <a:t>decembra – </a:t>
            </a:r>
            <a:r>
              <a:rPr lang="sl-SI" sz="2400" dirty="0" err="1" smtClean="0"/>
              <a:t>semanji</a:t>
            </a:r>
            <a:r>
              <a:rPr lang="sl-SI" sz="2400" dirty="0" smtClean="0"/>
              <a:t> </a:t>
            </a:r>
            <a:r>
              <a:rPr lang="sl-SI" sz="2400" dirty="0"/>
              <a:t>dan </a:t>
            </a:r>
            <a:r>
              <a:rPr lang="sl-SI" sz="2400" dirty="0" err="1"/>
              <a:t>Barbarno</a:t>
            </a:r>
            <a:endParaRPr lang="sl-SI" sz="2400" dirty="0"/>
          </a:p>
          <a:p>
            <a:endParaRPr lang="sl-SI" dirty="0"/>
          </a:p>
          <a:p>
            <a:pPr marL="0" indent="0">
              <a:buNone/>
            </a:pPr>
            <a:r>
              <a:rPr lang="sl-SI" dirty="0"/>
              <a:t>  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sz="1100" dirty="0"/>
              <a:t>Foto.: Nuša Štumberger,15.4.2018                                                             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020C377E-9355-438A-B419-4DDC684FE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423" y="3633395"/>
            <a:ext cx="2231090" cy="297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10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8F816205-59A8-4A76-B2D3-1E751845D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390" y="498438"/>
            <a:ext cx="9276473" cy="6359562"/>
          </a:xfrm>
        </p:spPr>
        <p:txBody>
          <a:bodyPr>
            <a:normAutofit lnSpcReduction="10000"/>
          </a:bodyPr>
          <a:lstStyle/>
          <a:p>
            <a:r>
              <a:rPr lang="sl-SI" sz="2400" dirty="0"/>
              <a:t>zunanja podoba je enaka kot v 18. stoletju</a:t>
            </a:r>
          </a:p>
          <a:p>
            <a:r>
              <a:rPr lang="sl-SI" sz="2400" dirty="0"/>
              <a:t>temeljita prenova v začetku 20. stoletja</a:t>
            </a:r>
          </a:p>
          <a:p>
            <a:r>
              <a:rPr lang="sl-SI" sz="2400" dirty="0"/>
              <a:t>velika grobnica pod </a:t>
            </a:r>
            <a:r>
              <a:rPr lang="sl-SI" sz="2400" dirty="0" smtClean="0"/>
              <a:t>cerkvijo – </a:t>
            </a:r>
            <a:r>
              <a:rPr lang="sl-SI" sz="2400" dirty="0" err="1" smtClean="0"/>
              <a:t>Borlski</a:t>
            </a:r>
            <a:r>
              <a:rPr lang="sl-SI" sz="2400" dirty="0" smtClean="0"/>
              <a:t> </a:t>
            </a:r>
            <a:r>
              <a:rPr lang="sl-SI" sz="2400" dirty="0"/>
              <a:t>grofje</a:t>
            </a:r>
          </a:p>
          <a:p>
            <a:r>
              <a:rPr lang="sl-SI" sz="2400" dirty="0"/>
              <a:t>med 2. svetovno vojno so Nemci zaplenili zvonove (1943)</a:t>
            </a:r>
          </a:p>
          <a:p>
            <a:r>
              <a:rPr lang="sl-SI" sz="2400" dirty="0"/>
              <a:t>leta 1945 so Nemci nameravali razstreliti cerkev, šolo in župnišče</a:t>
            </a:r>
          </a:p>
          <a:p>
            <a:pPr marL="0" indent="0">
              <a:buNone/>
            </a:pPr>
            <a:r>
              <a:rPr lang="sl-SI" dirty="0"/>
              <a:t> </a:t>
            </a:r>
          </a:p>
          <a:p>
            <a:endParaRPr lang="sl-SI" dirty="0"/>
          </a:p>
          <a:p>
            <a:endParaRPr lang="sl-SI" dirty="0"/>
          </a:p>
          <a:p>
            <a:pPr marL="0" indent="0">
              <a:buNone/>
            </a:pPr>
            <a:endParaRPr lang="sl-SI" dirty="0"/>
          </a:p>
          <a:p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                                              </a:t>
            </a:r>
          </a:p>
          <a:p>
            <a:pPr marL="0" indent="0">
              <a:buNone/>
            </a:pPr>
            <a:r>
              <a:rPr lang="sl-SI" sz="1100" dirty="0"/>
              <a:t>Foto: Nuša Štumberger, 15</a:t>
            </a:r>
            <a:r>
              <a:rPr lang="sl-SI" sz="1100" dirty="0" smtClean="0"/>
              <a:t>. 4. 2018</a:t>
            </a:r>
            <a:endParaRPr lang="sl-SI" sz="11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BC9392BF-1DCE-4DE6-A050-C06477DF0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626" y="3044414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98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9FF0CC17-CBB3-4C45-A9E1-DB1B495F3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484094"/>
            <a:ext cx="8915400" cy="5427128"/>
          </a:xfrm>
        </p:spPr>
        <p:txBody>
          <a:bodyPr>
            <a:normAutofit/>
          </a:bodyPr>
          <a:lstStyle/>
          <a:p>
            <a:r>
              <a:rPr lang="sl-SI" sz="2400" dirty="0"/>
              <a:t>leta 1872 cerkev dobi nove orgle, ki so služile do leta 1906</a:t>
            </a:r>
          </a:p>
          <a:p>
            <a:r>
              <a:rPr lang="sl-SI" sz="2400" dirty="0"/>
              <a:t>sedanje orgle so iz leta 1978</a:t>
            </a:r>
          </a:p>
          <a:p>
            <a:r>
              <a:rPr lang="sl-SI" sz="2400" dirty="0"/>
              <a:t>leta 1992 so namestili dva nova zvonova </a:t>
            </a:r>
          </a:p>
          <a:p>
            <a:r>
              <a:rPr lang="sl-SI" sz="2400" dirty="0"/>
              <a:t>cerkev svete Barbare je najstarejši del naselja Cirkulan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84AA9828-C298-46A9-92D3-E31F93792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792" y="3197658"/>
            <a:ext cx="4472397" cy="339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0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3E30B0E-926A-44D1-9BF5-7F393174C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075" y="259299"/>
            <a:ext cx="8911687" cy="1280890"/>
          </a:xfrm>
        </p:spPr>
        <p:txBody>
          <a:bodyPr/>
          <a:lstStyle/>
          <a:p>
            <a:r>
              <a:rPr lang="sl-SI" dirty="0"/>
              <a:t>Zgradba cerkve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1B793353-2654-490F-9C35-B031D8DB7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3075" y="1077610"/>
            <a:ext cx="8915400" cy="5882588"/>
          </a:xfrm>
        </p:spPr>
        <p:txBody>
          <a:bodyPr>
            <a:normAutofit/>
          </a:bodyPr>
          <a:lstStyle/>
          <a:p>
            <a:r>
              <a:rPr lang="sl-SI" sz="2400" dirty="0"/>
              <a:t>prezbiterij </a:t>
            </a:r>
          </a:p>
          <a:p>
            <a:r>
              <a:rPr lang="sl-SI" sz="2400" dirty="0"/>
              <a:t>ladja z dvema kapelama (sv. Jožef in </a:t>
            </a:r>
            <a:r>
              <a:rPr lang="sl-SI" sz="2400" dirty="0" err="1"/>
              <a:t>Rožnoverska</a:t>
            </a:r>
            <a:r>
              <a:rPr lang="sl-SI" sz="2400" dirty="0"/>
              <a:t> </a:t>
            </a:r>
            <a:r>
              <a:rPr lang="sl-SI" sz="2400" dirty="0" err="1"/>
              <a:t>Matera</a:t>
            </a:r>
            <a:r>
              <a:rPr lang="sl-SI" sz="2400" dirty="0"/>
              <a:t> Božja </a:t>
            </a:r>
          </a:p>
          <a:p>
            <a:r>
              <a:rPr lang="sl-SI" sz="2400" dirty="0"/>
              <a:t>zakristija</a:t>
            </a:r>
          </a:p>
          <a:p>
            <a:r>
              <a:rPr lang="sl-SI" sz="2400" dirty="0"/>
              <a:t>mogočni zvonik (eden najvišjih v Sloveniji)</a:t>
            </a:r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sl-SI" sz="1100" dirty="0"/>
          </a:p>
          <a:p>
            <a:pPr marL="0" indent="0">
              <a:buNone/>
            </a:pPr>
            <a:r>
              <a:rPr lang="sl-SI" sz="1100" dirty="0"/>
              <a:t>Foto: Nuša Štumberger, 15.4.2018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C50123D-5796-49A3-AA05-1A31AF653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075" y="3429000"/>
            <a:ext cx="4285129" cy="321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44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6432740-EAAA-4F80-A524-33D4B6F8D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1838" y="113121"/>
            <a:ext cx="8911687" cy="1280890"/>
          </a:xfrm>
        </p:spPr>
        <p:txBody>
          <a:bodyPr/>
          <a:lstStyle/>
          <a:p>
            <a:r>
              <a:rPr lang="sl-SI" dirty="0"/>
              <a:t>Semanji dan na </a:t>
            </a:r>
            <a:r>
              <a:rPr lang="sl-SI" dirty="0" err="1"/>
              <a:t>Barbarno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4AE46417-756F-4665-BE5D-7EC48212E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8125" y="886488"/>
            <a:ext cx="8915400" cy="5971511"/>
          </a:xfrm>
        </p:spPr>
        <p:txBody>
          <a:bodyPr>
            <a:normAutofit/>
          </a:bodyPr>
          <a:lstStyle/>
          <a:p>
            <a:r>
              <a:rPr lang="sl-SI" sz="2400" dirty="0"/>
              <a:t>4. december </a:t>
            </a:r>
          </a:p>
          <a:p>
            <a:r>
              <a:rPr lang="sl-SI" sz="2400" dirty="0"/>
              <a:t>stojnice s pestro ponudbo</a:t>
            </a:r>
          </a:p>
          <a:p>
            <a:r>
              <a:rPr lang="sl-SI" sz="2400" dirty="0" err="1"/>
              <a:t>Borlski</a:t>
            </a:r>
            <a:r>
              <a:rPr lang="sl-SI" sz="2400" dirty="0"/>
              <a:t> grof Jurij </a:t>
            </a:r>
            <a:r>
              <a:rPr lang="sl-SI" sz="2400" dirty="0" err="1"/>
              <a:t>Sauer</a:t>
            </a:r>
            <a:r>
              <a:rPr lang="sl-SI" sz="2400" dirty="0"/>
              <a:t> in grofica Marija Barbara </a:t>
            </a:r>
            <a:r>
              <a:rPr lang="sl-SI" sz="2400" dirty="0" err="1"/>
              <a:t>Sauer</a:t>
            </a:r>
            <a:r>
              <a:rPr lang="sl-SI" sz="2400" dirty="0"/>
              <a:t> (pripotujeta s kočijo v spremstvu časne garde)</a:t>
            </a:r>
          </a:p>
          <a:p>
            <a:r>
              <a:rPr lang="sl-SI" sz="2400" dirty="0"/>
              <a:t>pozna maša v cerkvi svete Barbare</a:t>
            </a:r>
          </a:p>
          <a:p>
            <a:r>
              <a:rPr lang="sl-SI" sz="2400" dirty="0"/>
              <a:t>po maši nagovor grofa o sprejetju obveznih dajatev vinogradnikov in gospodinj  </a:t>
            </a:r>
          </a:p>
          <a:p>
            <a:r>
              <a:rPr lang="sl-SI" sz="2400" dirty="0"/>
              <a:t>   </a:t>
            </a:r>
          </a:p>
          <a:p>
            <a:endParaRPr lang="sl-SI" sz="2400" dirty="0"/>
          </a:p>
          <a:p>
            <a:endParaRPr lang="sl-SI" sz="2400" dirty="0"/>
          </a:p>
          <a:p>
            <a:endParaRPr lang="sl-SI" sz="2400" dirty="0"/>
          </a:p>
          <a:p>
            <a:endParaRPr lang="sl-SI" sz="2400" dirty="0"/>
          </a:p>
          <a:p>
            <a:pPr marL="0" indent="0">
              <a:buNone/>
            </a:pPr>
            <a:r>
              <a:rPr lang="sl-SI" sz="1100" dirty="0"/>
              <a:t>Foto: TM, december 2017</a:t>
            </a:r>
          </a:p>
        </p:txBody>
      </p:sp>
      <p:pic>
        <p:nvPicPr>
          <p:cNvPr id="1026" name="Picture 2" descr="http://spodnjepodravje.si/wp-content/uploads/sites/30/2017/12/IMG_5276-1024x683.jpg">
            <a:extLst>
              <a:ext uri="{FF2B5EF4-FFF2-40B4-BE49-F238E27FC236}">
                <a16:creationId xmlns:a16="http://schemas.microsoft.com/office/drawing/2014/main" xmlns="" id="{815A6DAD-B54E-4942-BDCA-0E673D4C3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125" y="4032099"/>
            <a:ext cx="3885736" cy="259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751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0A42438-5137-4BB5-B9F4-3C8BB9325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5349" y="86228"/>
            <a:ext cx="8911687" cy="1280890"/>
          </a:xfrm>
        </p:spPr>
        <p:txBody>
          <a:bodyPr/>
          <a:lstStyle/>
          <a:p>
            <a:r>
              <a:rPr lang="sl-SI" dirty="0"/>
              <a:t>Cerkev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70F35C22-CFF1-43FD-ABB2-8E2C05354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6363" y="888038"/>
            <a:ext cx="8915400" cy="5969962"/>
          </a:xfrm>
        </p:spPr>
        <p:txBody>
          <a:bodyPr>
            <a:normAutofit fontScale="92500" lnSpcReduction="10000"/>
          </a:bodyPr>
          <a:lstStyle/>
          <a:p>
            <a:r>
              <a:rPr lang="sl-SI" sz="2400" dirty="0"/>
              <a:t>leži </a:t>
            </a:r>
            <a:r>
              <a:rPr lang="sl-SI" sz="2400" dirty="0" err="1"/>
              <a:t>vzhodnohaloškem</a:t>
            </a:r>
            <a:r>
              <a:rPr lang="sl-SI" sz="2400" dirty="0"/>
              <a:t> hribovju, med reko Dravo in državno mejo s Hrvaško</a:t>
            </a:r>
          </a:p>
          <a:p>
            <a:r>
              <a:rPr lang="sl-SI" sz="2400" dirty="0"/>
              <a:t>imela v vsej 2000 letni zgodovini vodilno in pionirsko vlogo na področju izobraževanja</a:t>
            </a:r>
          </a:p>
          <a:p>
            <a:r>
              <a:rPr lang="sl-SI" sz="2400" dirty="0"/>
              <a:t>v takratnih časih se je verouk poučeval v javnih šolah</a:t>
            </a:r>
          </a:p>
          <a:p>
            <a:r>
              <a:rPr lang="sl-SI" sz="2400" dirty="0"/>
              <a:t>leta 1951 je bil verouk v šoli prepovedan(proučuje se samo v cerkvi tudi med tednom)</a:t>
            </a:r>
          </a:p>
          <a:p>
            <a:endParaRPr lang="sl-SI" sz="2400" dirty="0"/>
          </a:p>
          <a:p>
            <a:endParaRPr lang="sl-SI" sz="2400" dirty="0"/>
          </a:p>
          <a:p>
            <a:endParaRPr lang="sl-SI" sz="2400" dirty="0"/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r>
              <a:rPr lang="sl-SI" sz="1100" dirty="0"/>
              <a:t>Foto: Nuša Štumberger, 15</a:t>
            </a:r>
            <a:r>
              <a:rPr lang="sl-SI" sz="1100" dirty="0" smtClean="0"/>
              <a:t>. 4. 2018                                                                 </a:t>
            </a:r>
            <a:r>
              <a:rPr lang="sl-SI" sz="1100" dirty="0"/>
              <a:t>Foto: Nuša Štumberger, 15</a:t>
            </a:r>
            <a:r>
              <a:rPr lang="sl-SI" sz="1100" dirty="0" smtClean="0"/>
              <a:t>. 4. 2018</a:t>
            </a:r>
            <a:endParaRPr lang="sl-SI" sz="11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90CA72CE-34CD-4621-ACB2-AF4856308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977" y="3525818"/>
            <a:ext cx="2241849" cy="298913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97D8FDC4-5174-4248-8469-21061F497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201" y="3245368"/>
            <a:ext cx="2452187" cy="326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52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A30066E-DBF9-4AC0-9230-5A3D847CD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Duhovniki v drugi polovici 19.stoletja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9819F312-5B1A-449E-A85A-B6C4A982D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374289"/>
            <a:ext cx="8915400" cy="4109422"/>
          </a:xfrm>
        </p:spPr>
        <p:txBody>
          <a:bodyPr>
            <a:normAutofit/>
          </a:bodyPr>
          <a:lstStyle/>
          <a:p>
            <a:r>
              <a:rPr lang="sl-SI" sz="2400" dirty="0"/>
              <a:t>Božidar Raič</a:t>
            </a:r>
          </a:p>
          <a:p>
            <a:r>
              <a:rPr lang="sl-SI" sz="2400" dirty="0"/>
              <a:t>Franc </a:t>
            </a:r>
            <a:r>
              <a:rPr lang="sl-SI" sz="2400" dirty="0" err="1"/>
              <a:t>Murkovič</a:t>
            </a:r>
            <a:endParaRPr lang="sl-SI" sz="2400" dirty="0"/>
          </a:p>
          <a:p>
            <a:r>
              <a:rPr lang="sl-SI" sz="2400" dirty="0"/>
              <a:t>Janez Vogrin</a:t>
            </a:r>
          </a:p>
          <a:p>
            <a:r>
              <a:rPr lang="sl-SI" sz="2400" dirty="0"/>
              <a:t>Franc Grobler</a:t>
            </a:r>
          </a:p>
          <a:p>
            <a:r>
              <a:rPr lang="sl-SI" sz="2400" dirty="0"/>
              <a:t>Jakob Sem </a:t>
            </a:r>
          </a:p>
          <a:p>
            <a:r>
              <a:rPr lang="sl-SI" sz="2400" dirty="0"/>
              <a:t>Jože Krošl </a:t>
            </a:r>
          </a:p>
          <a:p>
            <a:r>
              <a:rPr lang="sl-SI" sz="2400" dirty="0"/>
              <a:t>Alojz Feguš</a:t>
            </a:r>
          </a:p>
          <a:p>
            <a:r>
              <a:rPr lang="sl-SI" sz="2400" dirty="0"/>
              <a:t>leta 1973 župnijo prevzame Emil </a:t>
            </a:r>
            <a:r>
              <a:rPr lang="sl-SI" sz="2400" dirty="0" err="1"/>
              <a:t>Drev</a:t>
            </a:r>
            <a:r>
              <a:rPr lang="sl-SI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762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4B39874-0CF0-44CB-BD5B-1C9D86499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Viri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871BD09F-1EDC-4471-8059-430B1E44A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605" y="1617233"/>
            <a:ext cx="8915400" cy="3777622"/>
          </a:xfrm>
        </p:spPr>
        <p:txBody>
          <a:bodyPr/>
          <a:lstStyle/>
          <a:p>
            <a:r>
              <a:rPr lang="sl-SI" dirty="0"/>
              <a:t>knjiga Svet </a:t>
            </a:r>
            <a:r>
              <a:rPr lang="sl-SI" dirty="0" err="1"/>
              <a:t>Belanov</a:t>
            </a:r>
            <a:endParaRPr lang="sl-SI" dirty="0"/>
          </a:p>
          <a:p>
            <a:r>
              <a:rPr lang="sl-SI" dirty="0"/>
              <a:t>ustni viri</a:t>
            </a:r>
          </a:p>
          <a:p>
            <a:r>
              <a:rPr lang="sl-SI" dirty="0">
                <a:hlinkClick r:id="rId2"/>
              </a:rPr>
              <a:t>http://www.borl.si/2016/12/barbarno-2016.html?m=1</a:t>
            </a:r>
            <a:endParaRPr lang="sl-SI" dirty="0"/>
          </a:p>
          <a:p>
            <a:r>
              <a:rPr lang="sl-SI" dirty="0">
                <a:hlinkClick r:id="rId3"/>
              </a:rPr>
              <a:t>http://www.planinci-cirkulane.si/index.php/od-kod-smo/cirkulane/cerkev-sv-barbare</a:t>
            </a:r>
            <a:endParaRPr lang="sl-SI" dirty="0"/>
          </a:p>
          <a:p>
            <a:r>
              <a:rPr lang="sl-SI" dirty="0">
                <a:hlinkClick r:id="rId4"/>
              </a:rPr>
              <a:t>http://www.turizem.haloze.org/2015/09/zupnijska-cerkev-sv-barbare.html</a:t>
            </a:r>
            <a:endParaRPr lang="sl-SI" dirty="0"/>
          </a:p>
          <a:p>
            <a:r>
              <a:rPr lang="sl-SI" dirty="0">
                <a:hlinkClick r:id="rId5"/>
              </a:rPr>
              <a:t>https://www.cerkvenjak.si/objava/60002</a:t>
            </a:r>
            <a:endParaRPr lang="sl-SI" dirty="0"/>
          </a:p>
          <a:p>
            <a:r>
              <a:rPr lang="sl-SI" dirty="0"/>
              <a:t> </a:t>
            </a:r>
            <a:r>
              <a:rPr lang="sl-SI" dirty="0">
                <a:hlinkClick r:id="rId6"/>
              </a:rPr>
              <a:t>http://spodnjepodravje.si/na-barbarno-v-halozah-semanji-dan/</a:t>
            </a: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70737861"/>
      </p:ext>
    </p:extLst>
  </p:cSld>
  <p:clrMapOvr>
    <a:masterClrMapping/>
  </p:clrMapOvr>
</p:sld>
</file>

<file path=ppt/theme/theme1.xml><?xml version="1.0" encoding="utf-8"?>
<a:theme xmlns:a="http://schemas.openxmlformats.org/drawingml/2006/main" name="Šelest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359</TotalTime>
  <Words>319</Words>
  <Application>Microsoft Office PowerPoint</Application>
  <PresentationFormat>Po meri</PresentationFormat>
  <Paragraphs>89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0" baseType="lpstr">
      <vt:lpstr>Šelest</vt:lpstr>
      <vt:lpstr>CERKEV SVETE BARBARE        V CIRKULANAH</vt:lpstr>
      <vt:lpstr>PowerPointova predstavitev</vt:lpstr>
      <vt:lpstr>PowerPointova predstavitev</vt:lpstr>
      <vt:lpstr>PowerPointova predstavitev</vt:lpstr>
      <vt:lpstr>Zgradba cerkve</vt:lpstr>
      <vt:lpstr>Semanji dan na Barbarno</vt:lpstr>
      <vt:lpstr>Cerkev </vt:lpstr>
      <vt:lpstr>Duhovniki v drugi polovici 19.stoletja</vt:lpstr>
      <vt:lpstr>Viri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CERKEV SVETE BARBARE        V CIRKULANAH</dc:title>
  <dc:creator>Nuša</dc:creator>
  <cp:lastModifiedBy>Uporabnik</cp:lastModifiedBy>
  <cp:revision>20</cp:revision>
  <dcterms:created xsi:type="dcterms:W3CDTF">2018-04-15T08:52:51Z</dcterms:created>
  <dcterms:modified xsi:type="dcterms:W3CDTF">2018-04-25T10:47:12Z</dcterms:modified>
</cp:coreProperties>
</file>