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AC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E9FA-092D-4739-8DCC-532FE02E93CB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F8C9-4D55-4AD1-A49C-F87F748645E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91052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E9FA-092D-4739-8DCC-532FE02E93CB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F8C9-4D55-4AD1-A49C-F87F748645E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8962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E9FA-092D-4739-8DCC-532FE02E93CB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F8C9-4D55-4AD1-A49C-F87F748645E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04797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E9FA-092D-4739-8DCC-532FE02E93CB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F8C9-4D55-4AD1-A49C-F87F748645E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47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E9FA-092D-4739-8DCC-532FE02E93CB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F8C9-4D55-4AD1-A49C-F87F748645E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8075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E9FA-092D-4739-8DCC-532FE02E93CB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F8C9-4D55-4AD1-A49C-F87F748645E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9024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E9FA-092D-4739-8DCC-532FE02E93CB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F8C9-4D55-4AD1-A49C-F87F748645E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32863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E9FA-092D-4739-8DCC-532FE02E93CB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F8C9-4D55-4AD1-A49C-F87F748645E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5711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E9FA-092D-4739-8DCC-532FE02E93CB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F8C9-4D55-4AD1-A49C-F87F748645E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4932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E9FA-092D-4739-8DCC-532FE02E93CB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F8C9-4D55-4AD1-A49C-F87F748645E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82395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E9FA-092D-4739-8DCC-532FE02E93CB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F8C9-4D55-4AD1-A49C-F87F748645E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1555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6E9FA-092D-4739-8DCC-532FE02E93CB}" type="datetimeFigureOut">
              <a:rPr lang="sl-SI" smtClean="0"/>
              <a:t>24.4.2018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7F8C9-4D55-4AD1-A49C-F87F748645E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3322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l.wikipedia.org/wiki/Sveta_Ana" TargetMode="External"/><Relationship Id="rId2" Type="http://schemas.openxmlformats.org/officeDocument/2006/relationships/hyperlink" Target="http://www.cirkulane.si/objava/60004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775284" y="727727"/>
            <a:ext cx="9144000" cy="2387600"/>
          </a:xfrm>
        </p:spPr>
        <p:txBody>
          <a:bodyPr>
            <a:noAutofit/>
          </a:bodyPr>
          <a:lstStyle/>
          <a:p>
            <a:r>
              <a:rPr lang="sl-SI" sz="9600" dirty="0" smtClean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CERKEV SVETE ANE</a:t>
            </a:r>
            <a:endParaRPr lang="sl-SI" sz="9600" dirty="0">
              <a:solidFill>
                <a:schemeClr val="accent6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97845" y="5854350"/>
            <a:ext cx="5945204" cy="507949"/>
          </a:xfrm>
        </p:spPr>
        <p:txBody>
          <a:bodyPr>
            <a:noAutofit/>
          </a:bodyPr>
          <a:lstStyle/>
          <a:p>
            <a:r>
              <a:rPr lang="sl-SI" sz="4000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Kaja Slapničar, Lea Finžgar</a:t>
            </a:r>
            <a:endParaRPr lang="sl-SI" sz="40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20125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14386" y="442762"/>
            <a:ext cx="4195812" cy="2377440"/>
          </a:xfrm>
        </p:spPr>
        <p:txBody>
          <a:bodyPr>
            <a:noAutofit/>
          </a:bodyPr>
          <a:lstStyle/>
          <a:p>
            <a:pPr algn="ctr"/>
            <a:r>
              <a:rPr lang="sl-SI" sz="4800" dirty="0" smtClean="0">
                <a:solidFill>
                  <a:schemeClr val="bg1"/>
                </a:solidFill>
                <a:latin typeface="Colonna MT" panose="04020805060202030203" pitchFamily="82" charset="0"/>
              </a:rPr>
              <a:t>HVALA </a:t>
            </a:r>
            <a:r>
              <a:rPr lang="sl-SI" sz="4800" dirty="0" smtClean="0">
                <a:solidFill>
                  <a:schemeClr val="bg1"/>
                </a:solidFill>
                <a:latin typeface="Colonna MT" panose="04020805060202030203" pitchFamily="82" charset="0"/>
                <a:cs typeface="David" panose="020E0502060401010101" pitchFamily="34" charset="-79"/>
              </a:rPr>
              <a:t>ZA</a:t>
            </a:r>
            <a:r>
              <a:rPr lang="sl-SI" sz="4800" dirty="0" smtClean="0">
                <a:solidFill>
                  <a:schemeClr val="bg1"/>
                </a:solidFill>
                <a:latin typeface="Colonna MT" panose="04020805060202030203" pitchFamily="82" charset="0"/>
              </a:rPr>
              <a:t> VAŠO POZORNOST!</a:t>
            </a:r>
            <a:endParaRPr lang="sl-SI" sz="4800" dirty="0">
              <a:solidFill>
                <a:schemeClr val="bg1"/>
              </a:solidFill>
              <a:latin typeface="Colonna MT" panose="0402080506020203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803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6600" dirty="0" smtClean="0">
                <a:latin typeface="David" panose="020E0502060401010101" pitchFamily="34" charset="-79"/>
                <a:cs typeface="David" panose="020E0502060401010101" pitchFamily="34" charset="-79"/>
              </a:rPr>
              <a:t>VIRI:</a:t>
            </a:r>
            <a:endParaRPr lang="sl-SI" sz="66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Knjiga </a:t>
            </a:r>
            <a:r>
              <a:rPr lang="sl-SI" i="1" dirty="0" smtClean="0"/>
              <a:t>SVET BELANOV.</a:t>
            </a:r>
          </a:p>
          <a:p>
            <a:r>
              <a:rPr lang="sl-SI" dirty="0" smtClean="0"/>
              <a:t>Turistični vodnik </a:t>
            </a:r>
            <a:r>
              <a:rPr lang="sl-SI" i="1" dirty="0" smtClean="0"/>
              <a:t>Haloze.</a:t>
            </a:r>
          </a:p>
          <a:p>
            <a:r>
              <a:rPr lang="sl-SI" i="1" dirty="0" smtClean="0">
                <a:hlinkClick r:id="rId2"/>
              </a:rPr>
              <a:t>http://www.cirkulane.si/objava/60004</a:t>
            </a:r>
            <a:endParaRPr lang="sl-SI" i="1" dirty="0" smtClean="0"/>
          </a:p>
          <a:p>
            <a:r>
              <a:rPr lang="sl-SI" i="1" dirty="0" smtClean="0">
                <a:hlinkClick r:id="rId3"/>
              </a:rPr>
              <a:t>https://sl.wikipedia.org/wiki/Sveta_Ana</a:t>
            </a:r>
            <a:endParaRPr lang="sl-SI" i="1" dirty="0" smtClean="0"/>
          </a:p>
          <a:p>
            <a:r>
              <a:rPr lang="sl-SI" i="1" dirty="0" smtClean="0">
                <a:solidFill>
                  <a:schemeClr val="bg1"/>
                </a:solidFill>
              </a:rPr>
              <a:t>Slike: Kaja Slapničar in Lea Finžgar</a:t>
            </a:r>
            <a:endParaRPr lang="sl-SI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409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3585" y="4517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sz="7200" dirty="0" smtClean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KJE SE NAHAJA?</a:t>
            </a:r>
            <a:endParaRPr lang="sl-SI" sz="7200" dirty="0">
              <a:solidFill>
                <a:schemeClr val="accent6">
                  <a:lumMod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79645" y="2162327"/>
            <a:ext cx="10515600" cy="4351338"/>
          </a:xfrm>
        </p:spPr>
        <p:txBody>
          <a:bodyPr>
            <a:normAutofit/>
          </a:bodyPr>
          <a:lstStyle/>
          <a:p>
            <a:pPr lvl="1" algn="ctr"/>
            <a:r>
              <a:rPr lang="sl-SI" sz="3600" dirty="0" smtClean="0">
                <a:solidFill>
                  <a:schemeClr val="accent6">
                    <a:lumMod val="50000"/>
                  </a:schemeClr>
                </a:solidFill>
                <a:cs typeface="David" panose="020E0502060401010101" pitchFamily="34" charset="-79"/>
              </a:rPr>
              <a:t>Nahaja se na vrhu </a:t>
            </a:r>
            <a:r>
              <a:rPr lang="sl-SI" sz="3600" dirty="0" smtClean="0">
                <a:solidFill>
                  <a:schemeClr val="accent6">
                    <a:lumMod val="50000"/>
                  </a:schemeClr>
                </a:solidFill>
                <a:cs typeface="David" panose="020E0502060401010101" pitchFamily="34" charset="-79"/>
              </a:rPr>
              <a:t>300 m </a:t>
            </a:r>
            <a:r>
              <a:rPr lang="sl-SI" sz="3600" dirty="0" smtClean="0">
                <a:solidFill>
                  <a:schemeClr val="accent6">
                    <a:lumMod val="50000"/>
                  </a:schemeClr>
                </a:solidFill>
                <a:cs typeface="David" panose="020E0502060401010101" pitchFamily="34" charset="-79"/>
              </a:rPr>
              <a:t>visokega hriba, v Velikem Vrhu.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4"/>
          <a:stretch/>
        </p:blipFill>
        <p:spPr>
          <a:xfrm rot="21197594">
            <a:off x="4122995" y="3606097"/>
            <a:ext cx="4245936" cy="2668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54277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15331"/>
            <a:ext cx="10515600" cy="2316764"/>
          </a:xfrm>
        </p:spPr>
        <p:txBody>
          <a:bodyPr>
            <a:normAutofit/>
          </a:bodyPr>
          <a:lstStyle/>
          <a:p>
            <a:pPr algn="ctr"/>
            <a:r>
              <a:rPr lang="sl-SI" sz="8000" dirty="0" smtClean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KDO JO JE ZGRADIL?</a:t>
            </a:r>
            <a:br>
              <a:rPr lang="sl-SI" sz="8000" dirty="0" smtClean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</a:br>
            <a:endParaRPr lang="sl-SI" sz="3600" dirty="0">
              <a:solidFill>
                <a:schemeClr val="accent6">
                  <a:lumMod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66349" y="1822495"/>
            <a:ext cx="10515600" cy="3397163"/>
          </a:xfrm>
        </p:spPr>
        <p:txBody>
          <a:bodyPr/>
          <a:lstStyle/>
          <a:p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Zgrajena je bila v </a:t>
            </a:r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17. stoletju </a:t>
            </a:r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(1699).</a:t>
            </a:r>
          </a:p>
          <a:p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Zgradil jo je borlski graščak, grof Franc Anton Sauer.</a:t>
            </a:r>
          </a:p>
          <a:p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Zgrajena zaradi zaobljube grofa in njegove soproge (Marija Ana).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66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7200" dirty="0" smtClean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OBNOVA</a:t>
            </a:r>
            <a:endParaRPr lang="sl-SI" sz="7200" dirty="0">
              <a:solidFill>
                <a:schemeClr val="accent6">
                  <a:lumMod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accent6">
                    <a:lumMod val="50000"/>
                  </a:schemeClr>
                </a:solidFill>
              </a:rPr>
              <a:t>1865 je dal župnik napraviti novo ostrešje in obnoviti oltarje</a:t>
            </a:r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Leta 1922 so obnovili in povišali zvonik, ki ga je leta 1915 razkril silovit vihar.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6436" y="3425165"/>
            <a:ext cx="3299126" cy="2474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34302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8000" dirty="0" smtClean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OLTAR</a:t>
            </a:r>
            <a:endParaRPr lang="sl-SI" sz="8000" dirty="0">
              <a:solidFill>
                <a:schemeClr val="accent6">
                  <a:lumMod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Vsi oltarji so delo mariborskega kiparja Franca Krištofa Reissa.</a:t>
            </a:r>
          </a:p>
          <a:p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Veliki oltar je nekoč krasila dragocena slika sv. Ane, ki pa je bila pred leti ukradena.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9" t="43124" r="30904" b="24084"/>
          <a:stretch/>
        </p:blipFill>
        <p:spPr>
          <a:xfrm>
            <a:off x="4135395" y="3497950"/>
            <a:ext cx="3022476" cy="2679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PoljeZBesedilom 5"/>
          <p:cNvSpPr txBox="1"/>
          <p:nvPr/>
        </p:nvSpPr>
        <p:spPr>
          <a:xfrm>
            <a:off x="4307984" y="6176963"/>
            <a:ext cx="2677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i="1" dirty="0" smtClean="0">
                <a:solidFill>
                  <a:schemeClr val="bg1"/>
                </a:solidFill>
              </a:rPr>
              <a:t>Velik oltar</a:t>
            </a:r>
            <a:endParaRPr lang="sl-SI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76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870" y="469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sz="8000" dirty="0" smtClean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KRIŽEV POT</a:t>
            </a:r>
            <a:endParaRPr lang="sl-SI" sz="8000" dirty="0">
              <a:solidFill>
                <a:schemeClr val="accent6">
                  <a:lumMod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6924" y="1199549"/>
            <a:ext cx="10515600" cy="4351338"/>
          </a:xfrm>
        </p:spPr>
        <p:txBody>
          <a:bodyPr/>
          <a:lstStyle/>
          <a:p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Zgradili so ga v 18</a:t>
            </a:r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. stoletju</a:t>
            </a:r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sl-SI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o danes </a:t>
            </a:r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je ohranjena </a:t>
            </a:r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samo ena kapelica.</a:t>
            </a:r>
          </a:p>
          <a:p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Prva je pešpot, ki vodi iz Dolan po gozdu ob križevem potu do vrha, druga pa asfaltna cesta, ki se odcepi pri tovarni v Dolanah in vodi nato med vinogradi do vrha.</a:t>
            </a:r>
          </a:p>
          <a:p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266" y="3284602"/>
            <a:ext cx="4261908" cy="3196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2392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8800" dirty="0" smtClean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ZAVETNICA</a:t>
            </a:r>
            <a:endParaRPr lang="sl-SI" sz="8800" dirty="0">
              <a:solidFill>
                <a:schemeClr val="accent6">
                  <a:lumMod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veta Ana, mati Device Marije ter Jezusova stara mati.</a:t>
            </a:r>
          </a:p>
          <a:p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God ima 26</a:t>
            </a:r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. julija</a:t>
            </a:r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, takrat praznujemo „</a:t>
            </a:r>
            <a:r>
              <a:rPr lang="sl-SI" dirty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nino“.</a:t>
            </a:r>
          </a:p>
          <a:p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Je zavetnica proti revščini, nevihtah in zavetnica zakoncev.</a:t>
            </a:r>
          </a:p>
          <a:p>
            <a:pPr marL="0" indent="0">
              <a:buNone/>
            </a:pP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930" y="3437857"/>
            <a:ext cx="1989437" cy="3066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3880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7200" dirty="0" smtClean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SV. URBAN</a:t>
            </a:r>
            <a:endParaRPr lang="sl-SI" sz="7200" dirty="0">
              <a:solidFill>
                <a:schemeClr val="accent6">
                  <a:lumMod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76417" y="1579273"/>
            <a:ext cx="8744462" cy="4351338"/>
          </a:xfrm>
        </p:spPr>
        <p:txBody>
          <a:bodyPr/>
          <a:lstStyle/>
          <a:p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Bil je vinogradniški zavetnik.</a:t>
            </a:r>
          </a:p>
          <a:p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Njegov oltar je bil prenesen iz cerkve na Vrbanjščaku.</a:t>
            </a:r>
          </a:p>
          <a:p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„Modra </a:t>
            </a:r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kavčina“, potomka </a:t>
            </a:r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najstarejše trte na svetu iz mariborskega Lenta, je bila posajena ob blagoslovu oltarja sv. Urbana.</a:t>
            </a:r>
          </a:p>
          <a:p>
            <a:endParaRPr lang="sl-SI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sl-SI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627" y="414865"/>
            <a:ext cx="1732005" cy="2533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oljeZBesedilom 4"/>
          <p:cNvSpPr txBox="1"/>
          <p:nvPr/>
        </p:nvSpPr>
        <p:spPr>
          <a:xfrm>
            <a:off x="9782432" y="2898193"/>
            <a:ext cx="2042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i="1" dirty="0" smtClean="0">
                <a:solidFill>
                  <a:schemeClr val="bg1">
                    <a:lumMod val="95000"/>
                  </a:schemeClr>
                </a:solidFill>
              </a:rPr>
              <a:t>Sv. Urban</a:t>
            </a:r>
            <a:endParaRPr lang="sl-SI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1083" y="3715672"/>
            <a:ext cx="2505679" cy="1879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PoljeZBesedilom 6"/>
          <p:cNvSpPr txBox="1"/>
          <p:nvPr/>
        </p:nvSpPr>
        <p:spPr>
          <a:xfrm>
            <a:off x="9582662" y="5930611"/>
            <a:ext cx="2442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i="1" dirty="0" smtClean="0">
                <a:solidFill>
                  <a:schemeClr val="bg1">
                    <a:lumMod val="95000"/>
                  </a:schemeClr>
                </a:solidFill>
              </a:rPr>
              <a:t>Klet</a:t>
            </a:r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029" y="3592856"/>
            <a:ext cx="3293850" cy="2470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PoljeZBesedilom 10"/>
          <p:cNvSpPr txBox="1"/>
          <p:nvPr/>
        </p:nvSpPr>
        <p:spPr>
          <a:xfrm>
            <a:off x="4625546" y="6192279"/>
            <a:ext cx="2940908" cy="369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i="1" dirty="0" smtClean="0">
                <a:solidFill>
                  <a:schemeClr val="bg1">
                    <a:lumMod val="95000"/>
                  </a:schemeClr>
                </a:solidFill>
              </a:rPr>
              <a:t>Modra kavčina</a:t>
            </a:r>
            <a:endParaRPr lang="sl-SI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350" y="3700014"/>
            <a:ext cx="3150972" cy="2363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57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7200" dirty="0" smtClean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DOM PRI SV. ANI</a:t>
            </a:r>
            <a:endParaRPr lang="sl-SI" sz="7200" dirty="0">
              <a:solidFill>
                <a:schemeClr val="accent6">
                  <a:lumMod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Je obnovljena hiša, ki stoji tik ob cerkvi sv. Ane.</a:t>
            </a:r>
          </a:p>
          <a:p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Nudi nam prenočišče in prostor za različne priložnosti.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71" y="3186627"/>
            <a:ext cx="4167031" cy="3125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4966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312</Words>
  <Application>Microsoft Office PowerPoint</Application>
  <PresentationFormat>Širokozaslonsko</PresentationFormat>
  <Paragraphs>41</Paragraphs>
  <Slides>11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Colonna MT</vt:lpstr>
      <vt:lpstr>David</vt:lpstr>
      <vt:lpstr>Officeova tema</vt:lpstr>
      <vt:lpstr>CERKEV SVETE ANE</vt:lpstr>
      <vt:lpstr>KJE SE NAHAJA?</vt:lpstr>
      <vt:lpstr>KDO JO JE ZGRADIL? </vt:lpstr>
      <vt:lpstr>OBNOVA</vt:lpstr>
      <vt:lpstr>OLTAR</vt:lpstr>
      <vt:lpstr>KRIŽEV POT</vt:lpstr>
      <vt:lpstr>ZAVETNICA</vt:lpstr>
      <vt:lpstr>SV. URBAN</vt:lpstr>
      <vt:lpstr>DOM PRI SV. ANI</vt:lpstr>
      <vt:lpstr>HVALA ZA VAŠO POZORNOST!</vt:lpstr>
      <vt:lpstr>VIRI: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CERKEV SVETE ANE</dc:title>
  <dc:creator>Lea Finžgar</dc:creator>
  <cp:lastModifiedBy>Uporabnik</cp:lastModifiedBy>
  <cp:revision>21</cp:revision>
  <dcterms:created xsi:type="dcterms:W3CDTF">2018-04-14T17:17:51Z</dcterms:created>
  <dcterms:modified xsi:type="dcterms:W3CDTF">2018-04-24T10:54:43Z</dcterms:modified>
</cp:coreProperties>
</file>